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59" r:id="rId2"/>
    <p:sldId id="1547" r:id="rId3"/>
    <p:sldId id="361" r:id="rId4"/>
    <p:sldId id="1548" r:id="rId5"/>
    <p:sldId id="366" r:id="rId6"/>
    <p:sldId id="362" r:id="rId7"/>
    <p:sldId id="364" r:id="rId8"/>
    <p:sldId id="3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336FC-EAD8-8409-696E-70545DEF7DE8}" v="9" dt="2025-02-27T21:18:16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i, Pamela" userId="S::phugi@aarp.org::d43c48eb-19db-44d8-95f4-e8c202d61cdb" providerId="AD" clId="Web-{AB853A36-39A9-5F23-A3A6-802CFA13F182}"/>
    <pc:docChg chg="addSld delSld modSld sldOrd">
      <pc:chgData name="Hugi, Pamela" userId="S::phugi@aarp.org::d43c48eb-19db-44d8-95f4-e8c202d61cdb" providerId="AD" clId="Web-{AB853A36-39A9-5F23-A3A6-802CFA13F182}" dt="2024-10-01T15:23:30.821" v="100"/>
      <pc:docMkLst>
        <pc:docMk/>
      </pc:docMkLst>
      <pc:sldChg chg="addSp modSp del">
        <pc:chgData name="Hugi, Pamela" userId="S::phugi@aarp.org::d43c48eb-19db-44d8-95f4-e8c202d61cdb" providerId="AD" clId="Web-{AB853A36-39A9-5F23-A3A6-802CFA13F182}" dt="2024-10-01T15:19:29.142" v="92"/>
        <pc:sldMkLst>
          <pc:docMk/>
          <pc:sldMk cId="109857222" sldId="256"/>
        </pc:sldMkLst>
      </pc:sldChg>
      <pc:sldChg chg="new del">
        <pc:chgData name="Hugi, Pamela" userId="S::phugi@aarp.org::d43c48eb-19db-44d8-95f4-e8c202d61cdb" providerId="AD" clId="Web-{AB853A36-39A9-5F23-A3A6-802CFA13F182}" dt="2024-10-01T15:19:31.751" v="93"/>
        <pc:sldMkLst>
          <pc:docMk/>
          <pc:sldMk cId="1725062348" sldId="257"/>
        </pc:sldMkLst>
      </pc:sldChg>
      <pc:sldChg chg="add ord">
        <pc:chgData name="Hugi, Pamela" userId="S::phugi@aarp.org::d43c48eb-19db-44d8-95f4-e8c202d61cdb" providerId="AD" clId="Web-{AB853A36-39A9-5F23-A3A6-802CFA13F182}" dt="2024-10-01T14:38:01.406" v="7"/>
        <pc:sldMkLst>
          <pc:docMk/>
          <pc:sldMk cId="2035544779" sldId="266"/>
        </pc:sldMkLst>
      </pc:sldChg>
      <pc:sldChg chg="add ord">
        <pc:chgData name="Hugi, Pamela" userId="S::phugi@aarp.org::d43c48eb-19db-44d8-95f4-e8c202d61cdb" providerId="AD" clId="Web-{AB853A36-39A9-5F23-A3A6-802CFA13F182}" dt="2024-10-01T15:16:54.887" v="77"/>
        <pc:sldMkLst>
          <pc:docMk/>
          <pc:sldMk cId="3470171831" sldId="271"/>
        </pc:sldMkLst>
      </pc:sldChg>
      <pc:sldChg chg="add ord">
        <pc:chgData name="Hugi, Pamela" userId="S::phugi@aarp.org::d43c48eb-19db-44d8-95f4-e8c202d61cdb" providerId="AD" clId="Web-{AB853A36-39A9-5F23-A3A6-802CFA13F182}" dt="2024-10-01T15:16:43.028" v="75"/>
        <pc:sldMkLst>
          <pc:docMk/>
          <pc:sldMk cId="216942992" sldId="293"/>
        </pc:sldMkLst>
      </pc:sldChg>
      <pc:sldChg chg="add ord">
        <pc:chgData name="Hugi, Pamela" userId="S::phugi@aarp.org::d43c48eb-19db-44d8-95f4-e8c202d61cdb" providerId="AD" clId="Web-{AB853A36-39A9-5F23-A3A6-802CFA13F182}" dt="2024-10-01T14:38:55.736" v="9"/>
        <pc:sldMkLst>
          <pc:docMk/>
          <pc:sldMk cId="4143998212" sldId="338"/>
        </pc:sldMkLst>
      </pc:sldChg>
      <pc:sldChg chg="add ord">
        <pc:chgData name="Hugi, Pamela" userId="S::phugi@aarp.org::d43c48eb-19db-44d8-95f4-e8c202d61cdb" providerId="AD" clId="Web-{AB853A36-39A9-5F23-A3A6-802CFA13F182}" dt="2024-10-01T15:19:42.205" v="96"/>
        <pc:sldMkLst>
          <pc:docMk/>
          <pc:sldMk cId="2123135578" sldId="348"/>
        </pc:sldMkLst>
      </pc:sldChg>
      <pc:sldChg chg="add del ord">
        <pc:chgData name="Hugi, Pamela" userId="S::phugi@aarp.org::d43c48eb-19db-44d8-95f4-e8c202d61cdb" providerId="AD" clId="Web-{AB853A36-39A9-5F23-A3A6-802CFA13F182}" dt="2024-10-01T15:19:34.548" v="94"/>
        <pc:sldMkLst>
          <pc:docMk/>
          <pc:sldMk cId="2933426118" sldId="351"/>
        </pc:sldMkLst>
      </pc:sldChg>
      <pc:sldChg chg="add ord">
        <pc:chgData name="Hugi, Pamela" userId="S::phugi@aarp.org::d43c48eb-19db-44d8-95f4-e8c202d61cdb" providerId="AD" clId="Web-{AB853A36-39A9-5F23-A3A6-802CFA13F182}" dt="2024-10-01T15:18:38.703" v="86"/>
        <pc:sldMkLst>
          <pc:docMk/>
          <pc:sldMk cId="1776141674" sldId="354"/>
        </pc:sldMkLst>
      </pc:sldChg>
      <pc:sldChg chg="modSp add ord modNotes">
        <pc:chgData name="Hugi, Pamela" userId="S::phugi@aarp.org::d43c48eb-19db-44d8-95f4-e8c202d61cdb" providerId="AD" clId="Web-{AB853A36-39A9-5F23-A3A6-802CFA13F182}" dt="2024-10-01T14:41:27.817" v="71"/>
        <pc:sldMkLst>
          <pc:docMk/>
          <pc:sldMk cId="998612888" sldId="1495"/>
        </pc:sldMkLst>
      </pc:sldChg>
      <pc:sldChg chg="add ord">
        <pc:chgData name="Hugi, Pamela" userId="S::phugi@aarp.org::d43c48eb-19db-44d8-95f4-e8c202d61cdb" providerId="AD" clId="Web-{AB853A36-39A9-5F23-A3A6-802CFA13F182}" dt="2024-10-01T15:16:23.261" v="73"/>
        <pc:sldMkLst>
          <pc:docMk/>
          <pc:sldMk cId="2242103998" sldId="1496"/>
        </pc:sldMkLst>
      </pc:sldChg>
      <pc:sldChg chg="add ord">
        <pc:chgData name="Hugi, Pamela" userId="S::phugi@aarp.org::d43c48eb-19db-44d8-95f4-e8c202d61cdb" providerId="AD" clId="Web-{AB853A36-39A9-5F23-A3A6-802CFA13F182}" dt="2024-10-01T15:18:18.046" v="83"/>
        <pc:sldMkLst>
          <pc:docMk/>
          <pc:sldMk cId="3338812033" sldId="1497"/>
        </pc:sldMkLst>
      </pc:sldChg>
      <pc:sldChg chg="add ord">
        <pc:chgData name="Hugi, Pamela" userId="S::phugi@aarp.org::d43c48eb-19db-44d8-95f4-e8c202d61cdb" providerId="AD" clId="Web-{AB853A36-39A9-5F23-A3A6-802CFA13F182}" dt="2024-10-01T15:19:38.595" v="95"/>
        <pc:sldMkLst>
          <pc:docMk/>
          <pc:sldMk cId="1398767947" sldId="1517"/>
        </pc:sldMkLst>
      </pc:sldChg>
      <pc:sldChg chg="add ord">
        <pc:chgData name="Hugi, Pamela" userId="S::phugi@aarp.org::d43c48eb-19db-44d8-95f4-e8c202d61cdb" providerId="AD" clId="Web-{AB853A36-39A9-5F23-A3A6-802CFA13F182}" dt="2024-10-01T15:17:50.795" v="80"/>
        <pc:sldMkLst>
          <pc:docMk/>
          <pc:sldMk cId="253009623" sldId="1518"/>
        </pc:sldMkLst>
      </pc:sldChg>
      <pc:sldChg chg="add ord">
        <pc:chgData name="Hugi, Pamela" userId="S::phugi@aarp.org::d43c48eb-19db-44d8-95f4-e8c202d61cdb" providerId="AD" clId="Web-{AB853A36-39A9-5F23-A3A6-802CFA13F182}" dt="2024-10-01T14:39:40.237" v="11"/>
        <pc:sldMkLst>
          <pc:docMk/>
          <pc:sldMk cId="3385607508" sldId="1519"/>
        </pc:sldMkLst>
      </pc:sldChg>
      <pc:sldChg chg="add ord modNotes">
        <pc:chgData name="Hugi, Pamela" userId="S::phugi@aarp.org::d43c48eb-19db-44d8-95f4-e8c202d61cdb" providerId="AD" clId="Web-{AB853A36-39A9-5F23-A3A6-802CFA13F182}" dt="2024-10-01T15:23:30.821" v="100"/>
        <pc:sldMkLst>
          <pc:docMk/>
          <pc:sldMk cId="3217550691" sldId="1520"/>
        </pc:sldMkLst>
      </pc:sldChg>
      <pc:sldChg chg="add">
        <pc:chgData name="Hugi, Pamela" userId="S::phugi@aarp.org::d43c48eb-19db-44d8-95f4-e8c202d61cdb" providerId="AD" clId="Web-{AB853A36-39A9-5F23-A3A6-802CFA13F182}" dt="2024-10-01T14:36:49.733" v="3"/>
        <pc:sldMkLst>
          <pc:docMk/>
          <pc:sldMk cId="2673515833" sldId="1545"/>
        </pc:sldMkLst>
      </pc:sldChg>
      <pc:sldChg chg="add del">
        <pc:chgData name="Hugi, Pamela" userId="S::phugi@aarp.org::d43c48eb-19db-44d8-95f4-e8c202d61cdb" providerId="AD" clId="Web-{AB853A36-39A9-5F23-A3A6-802CFA13F182}" dt="2024-10-01T15:18:31.609" v="84"/>
        <pc:sldMkLst>
          <pc:docMk/>
          <pc:sldMk cId="1060597796" sldId="1546"/>
        </pc:sldMkLst>
      </pc:sldChg>
      <pc:sldMasterChg chg="addSldLayout">
        <pc:chgData name="Hugi, Pamela" userId="S::phugi@aarp.org::d43c48eb-19db-44d8-95f4-e8c202d61cdb" providerId="AD" clId="Web-{AB853A36-39A9-5F23-A3A6-802CFA13F182}" dt="2024-10-01T15:19:20.235" v="89"/>
        <pc:sldMasterMkLst>
          <pc:docMk/>
          <pc:sldMasterMk cId="2460954070" sldId="2147483660"/>
        </pc:sldMasterMkLst>
        <pc:sldLayoutChg chg="add">
          <pc:chgData name="Hugi, Pamela" userId="S::phugi@aarp.org::d43c48eb-19db-44d8-95f4-e8c202d61cdb" providerId="AD" clId="Web-{AB853A36-39A9-5F23-A3A6-802CFA13F182}" dt="2024-10-01T14:36:49.733" v="3"/>
          <pc:sldLayoutMkLst>
            <pc:docMk/>
            <pc:sldMasterMk cId="2460954070" sldId="2147483660"/>
            <pc:sldLayoutMk cId="2274169728" sldId="2147483672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4:37:19.640" v="4"/>
          <pc:sldLayoutMkLst>
            <pc:docMk/>
            <pc:sldMasterMk cId="2460954070" sldId="2147483660"/>
            <pc:sldLayoutMk cId="4015757430" sldId="2147483673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4:37:59.547" v="6"/>
          <pc:sldLayoutMkLst>
            <pc:docMk/>
            <pc:sldMasterMk cId="2460954070" sldId="2147483660"/>
            <pc:sldLayoutMk cId="2271739772" sldId="2147483674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4:38:46.939" v="8"/>
          <pc:sldLayoutMkLst>
            <pc:docMk/>
            <pc:sldMasterMk cId="2460954070" sldId="2147483660"/>
            <pc:sldLayoutMk cId="687700586" sldId="2147483675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4:39:18.064" v="10"/>
          <pc:sldLayoutMkLst>
            <pc:docMk/>
            <pc:sldMasterMk cId="2460954070" sldId="2147483660"/>
            <pc:sldLayoutMk cId="415452238" sldId="2147483676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4:39:56.456" v="12"/>
          <pc:sldLayoutMkLst>
            <pc:docMk/>
            <pc:sldMasterMk cId="2460954070" sldId="2147483660"/>
            <pc:sldLayoutMk cId="613756817" sldId="2147483677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6:10.308" v="72"/>
          <pc:sldLayoutMkLst>
            <pc:docMk/>
            <pc:sldMasterMk cId="2460954070" sldId="2147483660"/>
            <pc:sldLayoutMk cId="864398853" sldId="2147483678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6:33.637" v="74"/>
          <pc:sldLayoutMkLst>
            <pc:docMk/>
            <pc:sldMasterMk cId="2460954070" sldId="2147483660"/>
            <pc:sldLayoutMk cId="314483958" sldId="2147483679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6:50.450" v="76"/>
          <pc:sldLayoutMkLst>
            <pc:docMk/>
            <pc:sldMasterMk cId="2460954070" sldId="2147483660"/>
            <pc:sldLayoutMk cId="3158327263" sldId="2147483680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7:34.717" v="78"/>
          <pc:sldLayoutMkLst>
            <pc:docMk/>
            <pc:sldMasterMk cId="2460954070" sldId="2147483660"/>
            <pc:sldLayoutMk cId="2566133790" sldId="2147483681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7:46.889" v="79"/>
          <pc:sldLayoutMkLst>
            <pc:docMk/>
            <pc:sldMasterMk cId="2460954070" sldId="2147483660"/>
            <pc:sldLayoutMk cId="2262064480" sldId="2147483682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8:34.500" v="85"/>
          <pc:sldLayoutMkLst>
            <pc:docMk/>
            <pc:sldMasterMk cId="2460954070" sldId="2147483660"/>
            <pc:sldLayoutMk cId="4082431013" sldId="2147483683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9:05.875" v="87"/>
          <pc:sldLayoutMkLst>
            <pc:docMk/>
            <pc:sldMasterMk cId="2460954070" sldId="2147483660"/>
            <pc:sldLayoutMk cId="2933165093" sldId="2147483684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9:12.485" v="88"/>
          <pc:sldLayoutMkLst>
            <pc:docMk/>
            <pc:sldMasterMk cId="2460954070" sldId="2147483660"/>
            <pc:sldLayoutMk cId="3016289701" sldId="2147483685"/>
          </pc:sldLayoutMkLst>
        </pc:sldLayoutChg>
        <pc:sldLayoutChg chg="add">
          <pc:chgData name="Hugi, Pamela" userId="S::phugi@aarp.org::d43c48eb-19db-44d8-95f4-e8c202d61cdb" providerId="AD" clId="Web-{AB853A36-39A9-5F23-A3A6-802CFA13F182}" dt="2024-10-01T15:19:20.235" v="89"/>
          <pc:sldLayoutMkLst>
            <pc:docMk/>
            <pc:sldMasterMk cId="2460954070" sldId="2147483660"/>
            <pc:sldLayoutMk cId="2927130023" sldId="2147483686"/>
          </pc:sldLayoutMkLst>
        </pc:sldLayoutChg>
      </pc:sldMasterChg>
    </pc:docChg>
  </pc:docChgLst>
  <pc:docChgLst>
    <pc:chgData name="Hugi, Pamela" userId="S::phugi@aarp.org::d43c48eb-19db-44d8-95f4-e8c202d61cdb" providerId="AD" clId="Web-{1EFE53CF-F087-A4AF-85DF-95A352112F3B}"/>
    <pc:docChg chg="modSld">
      <pc:chgData name="Hugi, Pamela" userId="S::phugi@aarp.org::d43c48eb-19db-44d8-95f4-e8c202d61cdb" providerId="AD" clId="Web-{1EFE53CF-F087-A4AF-85DF-95A352112F3B}" dt="2024-12-19T20:18:54.444" v="109" actId="14100"/>
      <pc:docMkLst>
        <pc:docMk/>
      </pc:docMkLst>
      <pc:sldChg chg="addSp modSp">
        <pc:chgData name="Hugi, Pamela" userId="S::phugi@aarp.org::d43c48eb-19db-44d8-95f4-e8c202d61cdb" providerId="AD" clId="Web-{1EFE53CF-F087-A4AF-85DF-95A352112F3B}" dt="2024-12-19T20:14:53.864" v="24" actId="1076"/>
        <pc:sldMkLst>
          <pc:docMk/>
          <pc:sldMk cId="156375191" sldId="359"/>
        </pc:sldMkLst>
        <pc:spChg chg="add mod">
          <ac:chgData name="Hugi, Pamela" userId="S::phugi@aarp.org::d43c48eb-19db-44d8-95f4-e8c202d61cdb" providerId="AD" clId="Web-{1EFE53CF-F087-A4AF-85DF-95A352112F3B}" dt="2024-12-19T20:14:53.864" v="24" actId="1076"/>
          <ac:spMkLst>
            <pc:docMk/>
            <pc:sldMk cId="156375191" sldId="359"/>
            <ac:spMk id="3" creationId="{77B2AC8A-054E-4AD3-30E5-2801AD779078}"/>
          </ac:spMkLst>
        </pc:spChg>
      </pc:sldChg>
      <pc:sldChg chg="addSp delSp modSp">
        <pc:chgData name="Hugi, Pamela" userId="S::phugi@aarp.org::d43c48eb-19db-44d8-95f4-e8c202d61cdb" providerId="AD" clId="Web-{1EFE53CF-F087-A4AF-85DF-95A352112F3B}" dt="2024-12-19T20:16:29.871" v="67" actId="20577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1EFE53CF-F087-A4AF-85DF-95A352112F3B}" dt="2024-12-19T20:16:29.871" v="67" actId="20577"/>
          <ac:spMkLst>
            <pc:docMk/>
            <pc:sldMk cId="3316016373" sldId="361"/>
            <ac:spMk id="3" creationId="{98E5391D-7FD3-5DDA-1E58-E65255A32568}"/>
          </ac:spMkLst>
        </pc:spChg>
        <pc:spChg chg="add del mod">
          <ac:chgData name="Hugi, Pamela" userId="S::phugi@aarp.org::d43c48eb-19db-44d8-95f4-e8c202d61cdb" providerId="AD" clId="Web-{1EFE53CF-F087-A4AF-85DF-95A352112F3B}" dt="2024-12-19T20:14:25.752" v="18"/>
          <ac:spMkLst>
            <pc:docMk/>
            <pc:sldMk cId="3316016373" sldId="361"/>
            <ac:spMk id="5" creationId="{74EDB706-670D-03C8-9CC3-A9978503BEAE}"/>
          </ac:spMkLst>
        </pc:spChg>
        <pc:spChg chg="mod">
          <ac:chgData name="Hugi, Pamela" userId="S::phugi@aarp.org::d43c48eb-19db-44d8-95f4-e8c202d61cdb" providerId="AD" clId="Web-{1EFE53CF-F087-A4AF-85DF-95A352112F3B}" dt="2024-12-19T20:16:21.464" v="65" actId="1076"/>
          <ac:spMkLst>
            <pc:docMk/>
            <pc:sldMk cId="3316016373" sldId="361"/>
            <ac:spMk id="9" creationId="{1FAA58D8-3104-D7B2-FA42-9500361C477D}"/>
          </ac:spMkLst>
        </pc:spChg>
        <pc:spChg chg="mod">
          <ac:chgData name="Hugi, Pamela" userId="S::phugi@aarp.org::d43c48eb-19db-44d8-95f4-e8c202d61cdb" providerId="AD" clId="Web-{1EFE53CF-F087-A4AF-85DF-95A352112F3B}" dt="2024-12-19T20:16:21.464" v="66" actId="1076"/>
          <ac:spMkLst>
            <pc:docMk/>
            <pc:sldMk cId="3316016373" sldId="361"/>
            <ac:spMk id="11" creationId="{3176065D-2F39-DB50-E61D-8E43BE26EE7D}"/>
          </ac:spMkLst>
        </pc:spChg>
      </pc:sldChg>
      <pc:sldChg chg="modSp">
        <pc:chgData name="Hugi, Pamela" userId="S::phugi@aarp.org::d43c48eb-19db-44d8-95f4-e8c202d61cdb" providerId="AD" clId="Web-{1EFE53CF-F087-A4AF-85DF-95A352112F3B}" dt="2024-12-19T20:18:54.444" v="109" actId="14100"/>
        <pc:sldMkLst>
          <pc:docMk/>
          <pc:sldMk cId="886301702" sldId="364"/>
        </pc:sldMkLst>
        <pc:spChg chg="mod">
          <ac:chgData name="Hugi, Pamela" userId="S::phugi@aarp.org::d43c48eb-19db-44d8-95f4-e8c202d61cdb" providerId="AD" clId="Web-{1EFE53CF-F087-A4AF-85DF-95A352112F3B}" dt="2024-12-19T20:18:54.444" v="109" actId="14100"/>
          <ac:spMkLst>
            <pc:docMk/>
            <pc:sldMk cId="886301702" sldId="364"/>
            <ac:spMk id="5" creationId="{F841C553-24D2-1F0D-7760-BEEC938BBD3E}"/>
          </ac:spMkLst>
        </pc:spChg>
      </pc:sldChg>
      <pc:sldChg chg="addSp delSp modSp">
        <pc:chgData name="Hugi, Pamela" userId="S::phugi@aarp.org::d43c48eb-19db-44d8-95f4-e8c202d61cdb" providerId="AD" clId="Web-{1EFE53CF-F087-A4AF-85DF-95A352112F3B}" dt="2024-12-19T20:14:37.159" v="22"/>
        <pc:sldMkLst>
          <pc:docMk/>
          <pc:sldMk cId="4219780968" sldId="366"/>
        </pc:sldMkLst>
        <pc:spChg chg="add del mod">
          <ac:chgData name="Hugi, Pamela" userId="S::phugi@aarp.org::d43c48eb-19db-44d8-95f4-e8c202d61cdb" providerId="AD" clId="Web-{1EFE53CF-F087-A4AF-85DF-95A352112F3B}" dt="2024-12-19T20:14:37.159" v="22"/>
          <ac:spMkLst>
            <pc:docMk/>
            <pc:sldMk cId="4219780968" sldId="366"/>
            <ac:spMk id="8" creationId="{1DA89A43-D860-663D-5279-EC724F166F5C}"/>
          </ac:spMkLst>
        </pc:spChg>
      </pc:sldChg>
      <pc:sldChg chg="addSp modSp">
        <pc:chgData name="Hugi, Pamela" userId="S::phugi@aarp.org::d43c48eb-19db-44d8-95f4-e8c202d61cdb" providerId="AD" clId="Web-{1EFE53CF-F087-A4AF-85DF-95A352112F3B}" dt="2024-12-19T20:14:15.173" v="15" actId="20577"/>
        <pc:sldMkLst>
          <pc:docMk/>
          <pc:sldMk cId="728212141" sldId="1547"/>
        </pc:sldMkLst>
        <pc:spChg chg="add mod">
          <ac:chgData name="Hugi, Pamela" userId="S::phugi@aarp.org::d43c48eb-19db-44d8-95f4-e8c202d61cdb" providerId="AD" clId="Web-{1EFE53CF-F087-A4AF-85DF-95A352112F3B}" dt="2024-12-19T20:14:15.173" v="15" actId="20577"/>
          <ac:spMkLst>
            <pc:docMk/>
            <pc:sldMk cId="728212141" sldId="1547"/>
            <ac:spMk id="2" creationId="{A9DE9148-02A9-C20D-BE48-828223E6A48F}"/>
          </ac:spMkLst>
        </pc:spChg>
      </pc:sldChg>
      <pc:sldChg chg="addSp modSp">
        <pc:chgData name="Hugi, Pamela" userId="S::phugi@aarp.org::d43c48eb-19db-44d8-95f4-e8c202d61cdb" providerId="AD" clId="Web-{1EFE53CF-F087-A4AF-85DF-95A352112F3B}" dt="2024-12-19T20:18:13.269" v="101" actId="1076"/>
        <pc:sldMkLst>
          <pc:docMk/>
          <pc:sldMk cId="830421948" sldId="1548"/>
        </pc:sldMkLst>
        <pc:spChg chg="add mod">
          <ac:chgData name="Hugi, Pamela" userId="S::phugi@aarp.org::d43c48eb-19db-44d8-95f4-e8c202d61cdb" providerId="AD" clId="Web-{1EFE53CF-F087-A4AF-85DF-95A352112F3B}" dt="2024-12-19T20:18:13.269" v="101" actId="1076"/>
          <ac:spMkLst>
            <pc:docMk/>
            <pc:sldMk cId="830421948" sldId="1548"/>
            <ac:spMk id="5" creationId="{B5B1F7D7-8F3E-1441-595B-BF63548FFD9C}"/>
          </ac:spMkLst>
        </pc:spChg>
        <pc:spChg chg="mod">
          <ac:chgData name="Hugi, Pamela" userId="S::phugi@aarp.org::d43c48eb-19db-44d8-95f4-e8c202d61cdb" providerId="AD" clId="Web-{1EFE53CF-F087-A4AF-85DF-95A352112F3B}" dt="2024-12-19T20:18:00.284" v="98" actId="20577"/>
          <ac:spMkLst>
            <pc:docMk/>
            <pc:sldMk cId="830421948" sldId="1548"/>
            <ac:spMk id="14" creationId="{E04AD81D-4A32-784E-A153-17BA140F5914}"/>
          </ac:spMkLst>
        </pc:spChg>
      </pc:sldChg>
    </pc:docChg>
  </pc:docChgLst>
  <pc:docChgLst>
    <pc:chgData name="Hugi, Pamela" userId="S::phugi@aarp.org::d43c48eb-19db-44d8-95f4-e8c202d61cdb" providerId="AD" clId="Web-{576336FC-EAD8-8409-696E-70545DEF7DE8}"/>
    <pc:docChg chg="modSld">
      <pc:chgData name="Hugi, Pamela" userId="S::phugi@aarp.org::d43c48eb-19db-44d8-95f4-e8c202d61cdb" providerId="AD" clId="Web-{576336FC-EAD8-8409-696E-70545DEF7DE8}" dt="2025-02-27T21:18:16.629" v="7" actId="1076"/>
      <pc:docMkLst>
        <pc:docMk/>
      </pc:docMkLst>
      <pc:sldChg chg="modSp">
        <pc:chgData name="Hugi, Pamela" userId="S::phugi@aarp.org::d43c48eb-19db-44d8-95f4-e8c202d61cdb" providerId="AD" clId="Web-{576336FC-EAD8-8409-696E-70545DEF7DE8}" dt="2025-02-27T21:18:16.629" v="7" actId="1076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576336FC-EAD8-8409-696E-70545DEF7DE8}" dt="2025-02-27T21:18:12.067" v="6" actId="1076"/>
          <ac:spMkLst>
            <pc:docMk/>
            <pc:sldMk cId="3316016373" sldId="361"/>
            <ac:spMk id="9" creationId="{1FAA58D8-3104-D7B2-FA42-9500361C477D}"/>
          </ac:spMkLst>
        </pc:spChg>
        <pc:spChg chg="mod">
          <ac:chgData name="Hugi, Pamela" userId="S::phugi@aarp.org::d43c48eb-19db-44d8-95f4-e8c202d61cdb" providerId="AD" clId="Web-{576336FC-EAD8-8409-696E-70545DEF7DE8}" dt="2025-02-27T21:18:16.629" v="7" actId="1076"/>
          <ac:spMkLst>
            <pc:docMk/>
            <pc:sldMk cId="3316016373" sldId="361"/>
            <ac:spMk id="11" creationId="{3176065D-2F39-DB50-E61D-8E43BE26EE7D}"/>
          </ac:spMkLst>
        </pc:spChg>
      </pc:sldChg>
      <pc:sldChg chg="modSp">
        <pc:chgData name="Hugi, Pamela" userId="S::phugi@aarp.org::d43c48eb-19db-44d8-95f4-e8c202d61cdb" providerId="AD" clId="Web-{576336FC-EAD8-8409-696E-70545DEF7DE8}" dt="2025-02-27T21:17:29.332" v="1" actId="20577"/>
        <pc:sldMkLst>
          <pc:docMk/>
          <pc:sldMk cId="886301702" sldId="364"/>
        </pc:sldMkLst>
        <pc:spChg chg="mod">
          <ac:chgData name="Hugi, Pamela" userId="S::phugi@aarp.org::d43c48eb-19db-44d8-95f4-e8c202d61cdb" providerId="AD" clId="Web-{576336FC-EAD8-8409-696E-70545DEF7DE8}" dt="2025-02-27T21:17:29.332" v="1" actId="20577"/>
          <ac:spMkLst>
            <pc:docMk/>
            <pc:sldMk cId="886301702" sldId="364"/>
            <ac:spMk id="2" creationId="{414FCBC8-0B93-BC44-34A0-6748D729B388}"/>
          </ac:spMkLst>
        </pc:spChg>
      </pc:sldChg>
    </pc:docChg>
  </pc:docChgLst>
  <pc:docChgLst>
    <pc:chgData name="Hugi, Pamela" userId="S::phugi@aarp.org::d43c48eb-19db-44d8-95f4-e8c202d61cdb" providerId="AD" clId="Web-{A67BF9BE-18EA-F60E-96AB-0BBC1292CE14}"/>
    <pc:docChg chg="delSld modSld">
      <pc:chgData name="Hugi, Pamela" userId="S::phugi@aarp.org::d43c48eb-19db-44d8-95f4-e8c202d61cdb" providerId="AD" clId="Web-{A67BF9BE-18EA-F60E-96AB-0BBC1292CE14}" dt="2024-12-11T20:57:23.395" v="327" actId="20577"/>
      <pc:docMkLst>
        <pc:docMk/>
      </pc:docMkLst>
      <pc:sldChg chg="modSp">
        <pc:chgData name="Hugi, Pamela" userId="S::phugi@aarp.org::d43c48eb-19db-44d8-95f4-e8c202d61cdb" providerId="AD" clId="Web-{A67BF9BE-18EA-F60E-96AB-0BBC1292CE14}" dt="2024-12-11T20:32:22.186" v="41" actId="20577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A67BF9BE-18EA-F60E-96AB-0BBC1292CE14}" dt="2024-12-11T20:32:22.186" v="41" actId="20577"/>
          <ac:spMkLst>
            <pc:docMk/>
            <pc:sldMk cId="3316016373" sldId="361"/>
            <ac:spMk id="3" creationId="{98E5391D-7FD3-5DDA-1E58-E65255A32568}"/>
          </ac:spMkLst>
        </pc:spChg>
        <pc:spChg chg="mod">
          <ac:chgData name="Hugi, Pamela" userId="S::phugi@aarp.org::d43c48eb-19db-44d8-95f4-e8c202d61cdb" providerId="AD" clId="Web-{A67BF9BE-18EA-F60E-96AB-0BBC1292CE14}" dt="2024-12-11T19:47:58.099" v="0" actId="20577"/>
          <ac:spMkLst>
            <pc:docMk/>
            <pc:sldMk cId="3316016373" sldId="361"/>
            <ac:spMk id="4" creationId="{0B3029AA-1B8D-B229-2B7D-D59BD5038075}"/>
          </ac:spMkLst>
        </pc:spChg>
      </pc:sldChg>
      <pc:sldChg chg="del">
        <pc:chgData name="Hugi, Pamela" userId="S::phugi@aarp.org::d43c48eb-19db-44d8-95f4-e8c202d61cdb" providerId="AD" clId="Web-{A67BF9BE-18EA-F60E-96AB-0BBC1292CE14}" dt="2024-12-11T20:52:17.219" v="296"/>
        <pc:sldMkLst>
          <pc:docMk/>
          <pc:sldMk cId="169553934" sldId="363"/>
        </pc:sldMkLst>
      </pc:sldChg>
      <pc:sldChg chg="modSp">
        <pc:chgData name="Hugi, Pamela" userId="S::phugi@aarp.org::d43c48eb-19db-44d8-95f4-e8c202d61cdb" providerId="AD" clId="Web-{A67BF9BE-18EA-F60E-96AB-0BBC1292CE14}" dt="2024-12-11T20:57:23.395" v="327" actId="20577"/>
        <pc:sldMkLst>
          <pc:docMk/>
          <pc:sldMk cId="886301702" sldId="364"/>
        </pc:sldMkLst>
        <pc:spChg chg="mod">
          <ac:chgData name="Hugi, Pamela" userId="S::phugi@aarp.org::d43c48eb-19db-44d8-95f4-e8c202d61cdb" providerId="AD" clId="Web-{A67BF9BE-18EA-F60E-96AB-0BBC1292CE14}" dt="2024-12-11T20:56:16.782" v="323" actId="1076"/>
          <ac:spMkLst>
            <pc:docMk/>
            <pc:sldMk cId="886301702" sldId="364"/>
            <ac:spMk id="2" creationId="{414FCBC8-0B93-BC44-34A0-6748D729B388}"/>
          </ac:spMkLst>
        </pc:spChg>
        <pc:spChg chg="mod">
          <ac:chgData name="Hugi, Pamela" userId="S::phugi@aarp.org::d43c48eb-19db-44d8-95f4-e8c202d61cdb" providerId="AD" clId="Web-{A67BF9BE-18EA-F60E-96AB-0BBC1292CE14}" dt="2024-12-11T20:57:23.395" v="327" actId="20577"/>
          <ac:spMkLst>
            <pc:docMk/>
            <pc:sldMk cId="886301702" sldId="364"/>
            <ac:spMk id="5" creationId="{F841C553-24D2-1F0D-7760-BEEC938BBD3E}"/>
          </ac:spMkLst>
        </pc:spChg>
      </pc:sldChg>
      <pc:sldChg chg="modSp">
        <pc:chgData name="Hugi, Pamela" userId="S::phugi@aarp.org::d43c48eb-19db-44d8-95f4-e8c202d61cdb" providerId="AD" clId="Web-{A67BF9BE-18EA-F60E-96AB-0BBC1292CE14}" dt="2024-12-11T20:52:08.624" v="295" actId="20577"/>
        <pc:sldMkLst>
          <pc:docMk/>
          <pc:sldMk cId="4219780968" sldId="366"/>
        </pc:sldMkLst>
        <pc:spChg chg="mod">
          <ac:chgData name="Hugi, Pamela" userId="S::phugi@aarp.org::d43c48eb-19db-44d8-95f4-e8c202d61cdb" providerId="AD" clId="Web-{A67BF9BE-18EA-F60E-96AB-0BBC1292CE14}" dt="2024-12-11T20:49:17.051" v="282" actId="20577"/>
          <ac:spMkLst>
            <pc:docMk/>
            <pc:sldMk cId="4219780968" sldId="366"/>
            <ac:spMk id="2" creationId="{BB57CC30-983B-8658-10B2-F828725FF71F}"/>
          </ac:spMkLst>
        </pc:spChg>
        <pc:spChg chg="mod">
          <ac:chgData name="Hugi, Pamela" userId="S::phugi@aarp.org::d43c48eb-19db-44d8-95f4-e8c202d61cdb" providerId="AD" clId="Web-{A67BF9BE-18EA-F60E-96AB-0BBC1292CE14}" dt="2024-12-11T20:52:08.624" v="295" actId="20577"/>
          <ac:spMkLst>
            <pc:docMk/>
            <pc:sldMk cId="4219780968" sldId="366"/>
            <ac:spMk id="5" creationId="{A18F0C76-B902-872C-4534-8F623A777FDA}"/>
          </ac:spMkLst>
        </pc:spChg>
      </pc:sldChg>
      <pc:sldChg chg="modSp">
        <pc:chgData name="Hugi, Pamela" userId="S::phugi@aarp.org::d43c48eb-19db-44d8-95f4-e8c202d61cdb" providerId="AD" clId="Web-{A67BF9BE-18EA-F60E-96AB-0BBC1292CE14}" dt="2024-12-11T20:42:41.993" v="213" actId="20577"/>
        <pc:sldMkLst>
          <pc:docMk/>
          <pc:sldMk cId="830421948" sldId="1548"/>
        </pc:sldMkLst>
        <pc:spChg chg="mod">
          <ac:chgData name="Hugi, Pamela" userId="S::phugi@aarp.org::d43c48eb-19db-44d8-95f4-e8c202d61cdb" providerId="AD" clId="Web-{A67BF9BE-18EA-F60E-96AB-0BBC1292CE14}" dt="2024-12-11T20:35:07.775" v="120" actId="1076"/>
          <ac:spMkLst>
            <pc:docMk/>
            <pc:sldMk cId="830421948" sldId="1548"/>
            <ac:spMk id="11" creationId="{656D2292-0FFB-858C-1323-7EA58E321732}"/>
          </ac:spMkLst>
        </pc:spChg>
        <pc:spChg chg="mod">
          <ac:chgData name="Hugi, Pamela" userId="S::phugi@aarp.org::d43c48eb-19db-44d8-95f4-e8c202d61cdb" providerId="AD" clId="Web-{A67BF9BE-18EA-F60E-96AB-0BBC1292CE14}" dt="2024-12-11T20:42:41.993" v="213" actId="20577"/>
          <ac:spMkLst>
            <pc:docMk/>
            <pc:sldMk cId="830421948" sldId="1548"/>
            <ac:spMk id="14" creationId="{E04AD81D-4A32-784E-A153-17BA140F5914}"/>
          </ac:spMkLst>
        </pc:spChg>
        <pc:spChg chg="mod">
          <ac:chgData name="Hugi, Pamela" userId="S::phugi@aarp.org::d43c48eb-19db-44d8-95f4-e8c202d61cdb" providerId="AD" clId="Web-{A67BF9BE-18EA-F60E-96AB-0BBC1292CE14}" dt="2024-12-11T20:35:07.791" v="121" actId="1076"/>
          <ac:spMkLst>
            <pc:docMk/>
            <pc:sldMk cId="830421948" sldId="1548"/>
            <ac:spMk id="16" creationId="{81F009EF-6EAD-F0E8-73D6-783D3EDCEC51}"/>
          </ac:spMkLst>
        </pc:spChg>
      </pc:sldChg>
    </pc:docChg>
  </pc:docChgLst>
  <pc:docChgLst>
    <pc:chgData name="Hugi, Pamela" userId="S::phugi@aarp.org::d43c48eb-19db-44d8-95f4-e8c202d61cdb" providerId="AD" clId="Web-{B257E06E-4E7E-DD94-FFCB-7CED35442A09}"/>
    <pc:docChg chg="modSld">
      <pc:chgData name="Hugi, Pamela" userId="S::phugi@aarp.org::d43c48eb-19db-44d8-95f4-e8c202d61cdb" providerId="AD" clId="Web-{B257E06E-4E7E-DD94-FFCB-7CED35442A09}" dt="2024-10-09T18:58:21.713" v="23" actId="1076"/>
      <pc:docMkLst>
        <pc:docMk/>
      </pc:docMkLst>
      <pc:sldChg chg="addSp delSp modSp">
        <pc:chgData name="Hugi, Pamela" userId="S::phugi@aarp.org::d43c48eb-19db-44d8-95f4-e8c202d61cdb" providerId="AD" clId="Web-{B257E06E-4E7E-DD94-FFCB-7CED35442A09}" dt="2024-10-09T18:57:10.379" v="15" actId="1076"/>
        <pc:sldMkLst>
          <pc:docMk/>
          <pc:sldMk cId="4143998212" sldId="338"/>
        </pc:sldMkLst>
      </pc:sldChg>
      <pc:sldChg chg="addSp delSp modSp">
        <pc:chgData name="Hugi, Pamela" userId="S::phugi@aarp.org::d43c48eb-19db-44d8-95f4-e8c202d61cdb" providerId="AD" clId="Web-{B257E06E-4E7E-DD94-FFCB-7CED35442A09}" dt="2024-10-09T18:58:21.713" v="23" actId="1076"/>
        <pc:sldMkLst>
          <pc:docMk/>
          <pc:sldMk cId="2123135578" sldId="348"/>
        </pc:sldMkLst>
      </pc:sldChg>
      <pc:sldChg chg="addSp delSp modSp">
        <pc:chgData name="Hugi, Pamela" userId="S::phugi@aarp.org::d43c48eb-19db-44d8-95f4-e8c202d61cdb" providerId="AD" clId="Web-{B257E06E-4E7E-DD94-FFCB-7CED35442A09}" dt="2024-10-09T18:56:59.456" v="11" actId="1076"/>
        <pc:sldMkLst>
          <pc:docMk/>
          <pc:sldMk cId="998612888" sldId="1495"/>
        </pc:sldMkLst>
      </pc:sldChg>
      <pc:sldChg chg="addSp delSp modSp">
        <pc:chgData name="Hugi, Pamela" userId="S::phugi@aarp.org::d43c48eb-19db-44d8-95f4-e8c202d61cdb" providerId="AD" clId="Web-{B257E06E-4E7E-DD94-FFCB-7CED35442A09}" dt="2024-10-09T18:57:20.302" v="18" actId="1076"/>
        <pc:sldMkLst>
          <pc:docMk/>
          <pc:sldMk cId="1398767947" sldId="1517"/>
        </pc:sldMkLst>
      </pc:sldChg>
      <pc:sldChg chg="addSp delSp modSp">
        <pc:chgData name="Hugi, Pamela" userId="S::phugi@aarp.org::d43c48eb-19db-44d8-95f4-e8c202d61cdb" providerId="AD" clId="Web-{B257E06E-4E7E-DD94-FFCB-7CED35442A09}" dt="2024-10-09T18:57:05.285" v="13" actId="1076"/>
        <pc:sldMkLst>
          <pc:docMk/>
          <pc:sldMk cId="3385607508" sldId="1519"/>
        </pc:sldMkLst>
      </pc:sldChg>
    </pc:docChg>
  </pc:docChgLst>
  <pc:docChgLst>
    <pc:chgData name="Hugi, Pamela" userId="S::phugi@aarp.org::d43c48eb-19db-44d8-95f4-e8c202d61cdb" providerId="AD" clId="Web-{0C5176A9-C55F-04CB-7693-450E0265739B}"/>
    <pc:docChg chg="delSld modSld sldOrd">
      <pc:chgData name="Hugi, Pamela" userId="S::phugi@aarp.org::d43c48eb-19db-44d8-95f4-e8c202d61cdb" providerId="AD" clId="Web-{0C5176A9-C55F-04CB-7693-450E0265739B}" dt="2024-11-18T21:35:53.390" v="576"/>
      <pc:docMkLst>
        <pc:docMk/>
      </pc:docMkLst>
      <pc:sldChg chg="del">
        <pc:chgData name="Hugi, Pamela" userId="S::phugi@aarp.org::d43c48eb-19db-44d8-95f4-e8c202d61cdb" providerId="AD" clId="Web-{0C5176A9-C55F-04CB-7693-450E0265739B}" dt="2024-11-18T21:35:39.718" v="563"/>
        <pc:sldMkLst>
          <pc:docMk/>
          <pc:sldMk cId="2035544779" sldId="266"/>
        </pc:sldMkLst>
      </pc:sldChg>
      <pc:sldChg chg="del">
        <pc:chgData name="Hugi, Pamela" userId="S::phugi@aarp.org::d43c48eb-19db-44d8-95f4-e8c202d61cdb" providerId="AD" clId="Web-{0C5176A9-C55F-04CB-7693-450E0265739B}" dt="2024-11-18T21:35:46.859" v="569"/>
        <pc:sldMkLst>
          <pc:docMk/>
          <pc:sldMk cId="3470171831" sldId="271"/>
        </pc:sldMkLst>
      </pc:sldChg>
      <pc:sldChg chg="del">
        <pc:chgData name="Hugi, Pamela" userId="S::phugi@aarp.org::d43c48eb-19db-44d8-95f4-e8c202d61cdb" providerId="AD" clId="Web-{0C5176A9-C55F-04CB-7693-450E0265739B}" dt="2024-11-18T21:35:45.859" v="568"/>
        <pc:sldMkLst>
          <pc:docMk/>
          <pc:sldMk cId="216942992" sldId="293"/>
        </pc:sldMkLst>
      </pc:sldChg>
      <pc:sldChg chg="del">
        <pc:chgData name="Hugi, Pamela" userId="S::phugi@aarp.org::d43c48eb-19db-44d8-95f4-e8c202d61cdb" providerId="AD" clId="Web-{0C5176A9-C55F-04CB-7693-450E0265739B}" dt="2024-11-18T21:34:06.558" v="518"/>
        <pc:sldMkLst>
          <pc:docMk/>
          <pc:sldMk cId="3121635229" sldId="327"/>
        </pc:sldMkLst>
      </pc:sldChg>
      <pc:sldChg chg="del">
        <pc:chgData name="Hugi, Pamela" userId="S::phugi@aarp.org::d43c48eb-19db-44d8-95f4-e8c202d61cdb" providerId="AD" clId="Web-{0C5176A9-C55F-04CB-7693-450E0265739B}" dt="2024-11-18T21:35:40.530" v="564"/>
        <pc:sldMkLst>
          <pc:docMk/>
          <pc:sldMk cId="4143998212" sldId="338"/>
        </pc:sldMkLst>
      </pc:sldChg>
      <pc:sldChg chg="del">
        <pc:chgData name="Hugi, Pamela" userId="S::phugi@aarp.org::d43c48eb-19db-44d8-95f4-e8c202d61cdb" providerId="AD" clId="Web-{0C5176A9-C55F-04CB-7693-450E0265739B}" dt="2024-11-18T21:35:52.172" v="573"/>
        <pc:sldMkLst>
          <pc:docMk/>
          <pc:sldMk cId="2123135578" sldId="348"/>
        </pc:sldMkLst>
      </pc:sldChg>
      <pc:sldChg chg="del">
        <pc:chgData name="Hugi, Pamela" userId="S::phugi@aarp.org::d43c48eb-19db-44d8-95f4-e8c202d61cdb" providerId="AD" clId="Web-{0C5176A9-C55F-04CB-7693-450E0265739B}" dt="2024-11-18T21:35:53.375" v="575"/>
        <pc:sldMkLst>
          <pc:docMk/>
          <pc:sldMk cId="2933426118" sldId="351"/>
        </pc:sldMkLst>
      </pc:sldChg>
      <pc:sldChg chg="del">
        <pc:chgData name="Hugi, Pamela" userId="S::phugi@aarp.org::d43c48eb-19db-44d8-95f4-e8c202d61cdb" providerId="AD" clId="Web-{0C5176A9-C55F-04CB-7693-450E0265739B}" dt="2024-11-18T21:35:51.343" v="572"/>
        <pc:sldMkLst>
          <pc:docMk/>
          <pc:sldMk cId="1776141674" sldId="354"/>
        </pc:sldMkLst>
      </pc:sldChg>
      <pc:sldChg chg="modSp modNotes">
        <pc:chgData name="Hugi, Pamela" userId="S::phugi@aarp.org::d43c48eb-19db-44d8-95f4-e8c202d61cdb" providerId="AD" clId="Web-{0C5176A9-C55F-04CB-7693-450E0265739B}" dt="2024-11-18T21:25:39.443" v="26" actId="20577"/>
        <pc:sldMkLst>
          <pc:docMk/>
          <pc:sldMk cId="4218738357" sldId="358"/>
        </pc:sldMkLst>
      </pc:sldChg>
      <pc:sldChg chg="modNotes">
        <pc:chgData name="Hugi, Pamela" userId="S::phugi@aarp.org::d43c48eb-19db-44d8-95f4-e8c202d61cdb" providerId="AD" clId="Web-{0C5176A9-C55F-04CB-7693-450E0265739B}" dt="2024-11-18T21:24:23.143" v="0"/>
        <pc:sldMkLst>
          <pc:docMk/>
          <pc:sldMk cId="156375191" sldId="359"/>
        </pc:sldMkLst>
      </pc:sldChg>
      <pc:sldChg chg="modNotes">
        <pc:chgData name="Hugi, Pamela" userId="S::phugi@aarp.org::d43c48eb-19db-44d8-95f4-e8c202d61cdb" providerId="AD" clId="Web-{0C5176A9-C55F-04CB-7693-450E0265739B}" dt="2024-11-18T21:30:48.253" v="320"/>
        <pc:sldMkLst>
          <pc:docMk/>
          <pc:sldMk cId="3457393920" sldId="360"/>
        </pc:sldMkLst>
      </pc:sldChg>
      <pc:sldChg chg="modNotes">
        <pc:chgData name="Hugi, Pamela" userId="S::phugi@aarp.org::d43c48eb-19db-44d8-95f4-e8c202d61cdb" providerId="AD" clId="Web-{0C5176A9-C55F-04CB-7693-450E0265739B}" dt="2024-11-18T21:33:35.447" v="513"/>
        <pc:sldMkLst>
          <pc:docMk/>
          <pc:sldMk cId="3316016373" sldId="361"/>
        </pc:sldMkLst>
      </pc:sldChg>
      <pc:sldChg chg="modSp">
        <pc:chgData name="Hugi, Pamela" userId="S::phugi@aarp.org::d43c48eb-19db-44d8-95f4-e8c202d61cdb" providerId="AD" clId="Web-{0C5176A9-C55F-04CB-7693-450E0265739B}" dt="2024-11-18T21:33:50.245" v="515" actId="20577"/>
        <pc:sldMkLst>
          <pc:docMk/>
          <pc:sldMk cId="1776141674" sldId="362"/>
        </pc:sldMkLst>
        <pc:spChg chg="mod">
          <ac:chgData name="Hugi, Pamela" userId="S::phugi@aarp.org::d43c48eb-19db-44d8-95f4-e8c202d61cdb" providerId="AD" clId="Web-{0C5176A9-C55F-04CB-7693-450E0265739B}" dt="2024-11-18T21:33:50.245" v="515" actId="20577"/>
          <ac:spMkLst>
            <pc:docMk/>
            <pc:sldMk cId="1776141674" sldId="362"/>
            <ac:spMk id="4" creationId="{E44BAF3A-0139-AFB3-F683-D8A2D1CE9228}"/>
          </ac:spMkLst>
        </pc:spChg>
      </pc:sldChg>
      <pc:sldChg chg="modSp">
        <pc:chgData name="Hugi, Pamela" userId="S::phugi@aarp.org::d43c48eb-19db-44d8-95f4-e8c202d61cdb" providerId="AD" clId="Web-{0C5176A9-C55F-04CB-7693-450E0265739B}" dt="2024-11-18T21:34:03.136" v="517" actId="20577"/>
        <pc:sldMkLst>
          <pc:docMk/>
          <pc:sldMk cId="169553934" sldId="363"/>
        </pc:sldMkLst>
        <pc:spChg chg="mod">
          <ac:chgData name="Hugi, Pamela" userId="S::phugi@aarp.org::d43c48eb-19db-44d8-95f4-e8c202d61cdb" providerId="AD" clId="Web-{0C5176A9-C55F-04CB-7693-450E0265739B}" dt="2024-11-18T21:34:03.136" v="517" actId="20577"/>
          <ac:spMkLst>
            <pc:docMk/>
            <pc:sldMk cId="169553934" sldId="363"/>
            <ac:spMk id="5" creationId="{7F61997C-E8EB-3C2C-3C7F-03FE82DABED3}"/>
          </ac:spMkLst>
        </pc:spChg>
      </pc:sldChg>
      <pc:sldChg chg="addSp modSp modNotes">
        <pc:chgData name="Hugi, Pamela" userId="S::phugi@aarp.org::d43c48eb-19db-44d8-95f4-e8c202d61cdb" providerId="AD" clId="Web-{0C5176A9-C55F-04CB-7693-450E0265739B}" dt="2024-11-18T21:34:51.263" v="552" actId="1076"/>
        <pc:sldMkLst>
          <pc:docMk/>
          <pc:sldMk cId="886301702" sldId="364"/>
        </pc:sldMkLst>
        <pc:spChg chg="add mod">
          <ac:chgData name="Hugi, Pamela" userId="S::phugi@aarp.org::d43c48eb-19db-44d8-95f4-e8c202d61cdb" providerId="AD" clId="Web-{0C5176A9-C55F-04CB-7693-450E0265739B}" dt="2024-11-18T21:34:51.263" v="552" actId="1076"/>
          <ac:spMkLst>
            <pc:docMk/>
            <pc:sldMk cId="886301702" sldId="364"/>
            <ac:spMk id="2" creationId="{414FCBC8-0B93-BC44-34A0-6748D729B388}"/>
          </ac:spMkLst>
        </pc:spChg>
        <pc:spChg chg="mod">
          <ac:chgData name="Hugi, Pamela" userId="S::phugi@aarp.org::d43c48eb-19db-44d8-95f4-e8c202d61cdb" providerId="AD" clId="Web-{0C5176A9-C55F-04CB-7693-450E0265739B}" dt="2024-11-18T21:34:25.309" v="530"/>
          <ac:spMkLst>
            <pc:docMk/>
            <pc:sldMk cId="886301702" sldId="364"/>
            <ac:spMk id="5" creationId="{F841C553-24D2-1F0D-7760-BEEC938BBD3E}"/>
          </ac:spMkLst>
        </pc:spChg>
      </pc:sldChg>
      <pc:sldChg chg="modSp ord">
        <pc:chgData name="Hugi, Pamela" userId="S::phugi@aarp.org::d43c48eb-19db-44d8-95f4-e8c202d61cdb" providerId="AD" clId="Web-{0C5176A9-C55F-04CB-7693-450E0265739B}" dt="2024-11-18T21:35:26.170" v="559"/>
        <pc:sldMkLst>
          <pc:docMk/>
          <pc:sldMk cId="4219780968" sldId="366"/>
        </pc:sldMkLst>
        <pc:spChg chg="mod">
          <ac:chgData name="Hugi, Pamela" userId="S::phugi@aarp.org::d43c48eb-19db-44d8-95f4-e8c202d61cdb" providerId="AD" clId="Web-{0C5176A9-C55F-04CB-7693-450E0265739B}" dt="2024-11-18T21:35:26.045" v="558" actId="20577"/>
          <ac:spMkLst>
            <pc:docMk/>
            <pc:sldMk cId="4219780968" sldId="366"/>
            <ac:spMk id="5" creationId="{A18F0C76-B902-872C-4534-8F623A777FDA}"/>
          </ac:spMkLst>
        </pc:spChg>
      </pc:sldChg>
      <pc:sldChg chg="del">
        <pc:chgData name="Hugi, Pamela" userId="S::phugi@aarp.org::d43c48eb-19db-44d8-95f4-e8c202d61cdb" providerId="AD" clId="Web-{0C5176A9-C55F-04CB-7693-450E0265739B}" dt="2024-11-18T21:35:32.686" v="560"/>
        <pc:sldMkLst>
          <pc:docMk/>
          <pc:sldMk cId="3305861315" sldId="372"/>
        </pc:sldMkLst>
      </pc:sldChg>
      <pc:sldChg chg="del">
        <pc:chgData name="Hugi, Pamela" userId="S::phugi@aarp.org::d43c48eb-19db-44d8-95f4-e8c202d61cdb" providerId="AD" clId="Web-{0C5176A9-C55F-04CB-7693-450E0265739B}" dt="2024-11-18T21:34:56.482" v="553"/>
        <pc:sldMkLst>
          <pc:docMk/>
          <pc:sldMk cId="2834526743" sldId="373"/>
        </pc:sldMkLst>
      </pc:sldChg>
      <pc:sldChg chg="del">
        <pc:chgData name="Hugi, Pamela" userId="S::phugi@aarp.org::d43c48eb-19db-44d8-95f4-e8c202d61cdb" providerId="AD" clId="Web-{0C5176A9-C55F-04CB-7693-450E0265739B}" dt="2024-11-18T21:35:42.921" v="566"/>
        <pc:sldMkLst>
          <pc:docMk/>
          <pc:sldMk cId="998612888" sldId="1495"/>
        </pc:sldMkLst>
      </pc:sldChg>
      <pc:sldChg chg="del">
        <pc:chgData name="Hugi, Pamela" userId="S::phugi@aarp.org::d43c48eb-19db-44d8-95f4-e8c202d61cdb" providerId="AD" clId="Web-{0C5176A9-C55F-04CB-7693-450E0265739B}" dt="2024-11-18T21:35:44.796" v="567"/>
        <pc:sldMkLst>
          <pc:docMk/>
          <pc:sldMk cId="2242103998" sldId="1496"/>
        </pc:sldMkLst>
      </pc:sldChg>
      <pc:sldChg chg="del">
        <pc:chgData name="Hugi, Pamela" userId="S::phugi@aarp.org::d43c48eb-19db-44d8-95f4-e8c202d61cdb" providerId="AD" clId="Web-{0C5176A9-C55F-04CB-7693-450E0265739B}" dt="2024-11-18T21:35:48.906" v="571"/>
        <pc:sldMkLst>
          <pc:docMk/>
          <pc:sldMk cId="3338812033" sldId="1497"/>
        </pc:sldMkLst>
      </pc:sldChg>
      <pc:sldChg chg="del">
        <pc:chgData name="Hugi, Pamela" userId="S::phugi@aarp.org::d43c48eb-19db-44d8-95f4-e8c202d61cdb" providerId="AD" clId="Web-{0C5176A9-C55F-04CB-7693-450E0265739B}" dt="2024-11-18T21:35:53.265" v="574"/>
        <pc:sldMkLst>
          <pc:docMk/>
          <pc:sldMk cId="1398767947" sldId="1517"/>
        </pc:sldMkLst>
      </pc:sldChg>
      <pc:sldChg chg="del">
        <pc:chgData name="Hugi, Pamela" userId="S::phugi@aarp.org::d43c48eb-19db-44d8-95f4-e8c202d61cdb" providerId="AD" clId="Web-{0C5176A9-C55F-04CB-7693-450E0265739B}" dt="2024-11-18T21:35:47.937" v="570"/>
        <pc:sldMkLst>
          <pc:docMk/>
          <pc:sldMk cId="253009623" sldId="1518"/>
        </pc:sldMkLst>
      </pc:sldChg>
      <pc:sldChg chg="del">
        <pc:chgData name="Hugi, Pamela" userId="S::phugi@aarp.org::d43c48eb-19db-44d8-95f4-e8c202d61cdb" providerId="AD" clId="Web-{0C5176A9-C55F-04CB-7693-450E0265739B}" dt="2024-11-18T21:35:42.187" v="565"/>
        <pc:sldMkLst>
          <pc:docMk/>
          <pc:sldMk cId="3385607508" sldId="1519"/>
        </pc:sldMkLst>
      </pc:sldChg>
      <pc:sldChg chg="del">
        <pc:chgData name="Hugi, Pamela" userId="S::phugi@aarp.org::d43c48eb-19db-44d8-95f4-e8c202d61cdb" providerId="AD" clId="Web-{0C5176A9-C55F-04CB-7693-450E0265739B}" dt="2024-11-18T21:35:38.687" v="562"/>
        <pc:sldMkLst>
          <pc:docMk/>
          <pc:sldMk cId="3217550691" sldId="1520"/>
        </pc:sldMkLst>
      </pc:sldChg>
      <pc:sldChg chg="del">
        <pc:chgData name="Hugi, Pamela" userId="S::phugi@aarp.org::d43c48eb-19db-44d8-95f4-e8c202d61cdb" providerId="AD" clId="Web-{0C5176A9-C55F-04CB-7693-450E0265739B}" dt="2024-11-18T21:35:38.093" v="561"/>
        <pc:sldMkLst>
          <pc:docMk/>
          <pc:sldMk cId="2673515833" sldId="1545"/>
        </pc:sldMkLst>
      </pc:sldChg>
      <pc:sldChg chg="del">
        <pc:chgData name="Hugi, Pamela" userId="S::phugi@aarp.org::d43c48eb-19db-44d8-95f4-e8c202d61cdb" providerId="AD" clId="Web-{0C5176A9-C55F-04CB-7693-450E0265739B}" dt="2024-11-18T21:35:53.390" v="576"/>
        <pc:sldMkLst>
          <pc:docMk/>
          <pc:sldMk cId="1526188680" sldId="1546"/>
        </pc:sldMkLst>
      </pc:sldChg>
      <pc:sldChg chg="modSp modNotes">
        <pc:chgData name="Hugi, Pamela" userId="S::phugi@aarp.org::d43c48eb-19db-44d8-95f4-e8c202d61cdb" providerId="AD" clId="Web-{0C5176A9-C55F-04CB-7693-450E0265739B}" dt="2024-11-18T21:27:59.121" v="96"/>
        <pc:sldMkLst>
          <pc:docMk/>
          <pc:sldMk cId="728212141" sldId="1547"/>
        </pc:sldMkLst>
        <pc:spChg chg="mod">
          <ac:chgData name="Hugi, Pamela" userId="S::phugi@aarp.org::d43c48eb-19db-44d8-95f4-e8c202d61cdb" providerId="AD" clId="Web-{0C5176A9-C55F-04CB-7693-450E0265739B}" dt="2024-11-18T21:27:50.839" v="94" actId="20577"/>
          <ac:spMkLst>
            <pc:docMk/>
            <pc:sldMk cId="728212141" sldId="1547"/>
            <ac:spMk id="14" creationId="{E04AD81D-4A32-784E-A153-17BA140F5914}"/>
          </ac:spMkLst>
        </pc:spChg>
      </pc:sldChg>
    </pc:docChg>
  </pc:docChgLst>
  <pc:docChgLst>
    <pc:chgData name="Hugi, Pamela" userId="S::phugi@aarp.org::d43c48eb-19db-44d8-95f4-e8c202d61cdb" providerId="AD" clId="Web-{C79415D0-F5F7-B2BC-9BD7-18974C973605}"/>
    <pc:docChg chg="addSld">
      <pc:chgData name="Hugi, Pamela" userId="S::phugi@aarp.org::d43c48eb-19db-44d8-95f4-e8c202d61cdb" providerId="AD" clId="Web-{C79415D0-F5F7-B2BC-9BD7-18974C973605}" dt="2024-11-14T17:09:47.068" v="14"/>
      <pc:docMkLst>
        <pc:docMk/>
      </pc:docMkLst>
      <pc:sldChg chg="add">
        <pc:chgData name="Hugi, Pamela" userId="S::phugi@aarp.org::d43c48eb-19db-44d8-95f4-e8c202d61cdb" providerId="AD" clId="Web-{C79415D0-F5F7-B2BC-9BD7-18974C973605}" dt="2024-11-14T17:09:46.959" v="9"/>
        <pc:sldMkLst>
          <pc:docMk/>
          <pc:sldMk cId="3121635229" sldId="327"/>
        </pc:sldMkLst>
      </pc:sldChg>
      <pc:sldChg chg="add">
        <pc:chgData name="Hugi, Pamela" userId="S::phugi@aarp.org::d43c48eb-19db-44d8-95f4-e8c202d61cdb" providerId="AD" clId="Web-{C79415D0-F5F7-B2BC-9BD7-18974C973605}" dt="2024-11-14T17:09:47.052" v="13"/>
        <pc:sldMkLst>
          <pc:docMk/>
          <pc:sldMk cId="1878725798" sldId="356"/>
        </pc:sldMkLst>
      </pc:sldChg>
      <pc:sldChg chg="add">
        <pc:chgData name="Hugi, Pamela" userId="S::phugi@aarp.org::d43c48eb-19db-44d8-95f4-e8c202d61cdb" providerId="AD" clId="Web-{C79415D0-F5F7-B2BC-9BD7-18974C973605}" dt="2024-11-14T17:09:46.412" v="2"/>
        <pc:sldMkLst>
          <pc:docMk/>
          <pc:sldMk cId="4218738357" sldId="358"/>
        </pc:sldMkLst>
      </pc:sldChg>
      <pc:sldChg chg="add">
        <pc:chgData name="Hugi, Pamela" userId="S::phugi@aarp.org::d43c48eb-19db-44d8-95f4-e8c202d61cdb" providerId="AD" clId="Web-{C79415D0-F5F7-B2BC-9BD7-18974C973605}" dt="2024-11-14T17:09:46.099" v="1"/>
        <pc:sldMkLst>
          <pc:docMk/>
          <pc:sldMk cId="156375191" sldId="359"/>
        </pc:sldMkLst>
      </pc:sldChg>
      <pc:sldChg chg="add">
        <pc:chgData name="Hugi, Pamela" userId="S::phugi@aarp.org::d43c48eb-19db-44d8-95f4-e8c202d61cdb" providerId="AD" clId="Web-{C79415D0-F5F7-B2BC-9BD7-18974C973605}" dt="2024-11-14T17:09:46.490" v="4"/>
        <pc:sldMkLst>
          <pc:docMk/>
          <pc:sldMk cId="3457393920" sldId="360"/>
        </pc:sldMkLst>
      </pc:sldChg>
      <pc:sldChg chg="add">
        <pc:chgData name="Hugi, Pamela" userId="S::phugi@aarp.org::d43c48eb-19db-44d8-95f4-e8c202d61cdb" providerId="AD" clId="Web-{C79415D0-F5F7-B2BC-9BD7-18974C973605}" dt="2024-11-14T17:09:46.677" v="6"/>
        <pc:sldMkLst>
          <pc:docMk/>
          <pc:sldMk cId="3316016373" sldId="361"/>
        </pc:sldMkLst>
      </pc:sldChg>
      <pc:sldChg chg="add">
        <pc:chgData name="Hugi, Pamela" userId="S::phugi@aarp.org::d43c48eb-19db-44d8-95f4-e8c202d61cdb" providerId="AD" clId="Web-{C79415D0-F5F7-B2BC-9BD7-18974C973605}" dt="2024-11-14T17:09:46.709" v="7"/>
        <pc:sldMkLst>
          <pc:docMk/>
          <pc:sldMk cId="1776141674" sldId="362"/>
        </pc:sldMkLst>
      </pc:sldChg>
      <pc:sldChg chg="add">
        <pc:chgData name="Hugi, Pamela" userId="S::phugi@aarp.org::d43c48eb-19db-44d8-95f4-e8c202d61cdb" providerId="AD" clId="Web-{C79415D0-F5F7-B2BC-9BD7-18974C973605}" dt="2024-11-14T17:09:46.740" v="8"/>
        <pc:sldMkLst>
          <pc:docMk/>
          <pc:sldMk cId="169553934" sldId="363"/>
        </pc:sldMkLst>
      </pc:sldChg>
      <pc:sldChg chg="add">
        <pc:chgData name="Hugi, Pamela" userId="S::phugi@aarp.org::d43c48eb-19db-44d8-95f4-e8c202d61cdb" providerId="AD" clId="Web-{C79415D0-F5F7-B2BC-9BD7-18974C973605}" dt="2024-11-14T17:09:46.990" v="10"/>
        <pc:sldMkLst>
          <pc:docMk/>
          <pc:sldMk cId="886301702" sldId="364"/>
        </pc:sldMkLst>
      </pc:sldChg>
      <pc:sldChg chg="add">
        <pc:chgData name="Hugi, Pamela" userId="S::phugi@aarp.org::d43c48eb-19db-44d8-95f4-e8c202d61cdb" providerId="AD" clId="Web-{C79415D0-F5F7-B2BC-9BD7-18974C973605}" dt="2024-11-14T17:09:47.021" v="12"/>
        <pc:sldMkLst>
          <pc:docMk/>
          <pc:sldMk cId="4219780968" sldId="366"/>
        </pc:sldMkLst>
      </pc:sldChg>
      <pc:sldChg chg="add">
        <pc:chgData name="Hugi, Pamela" userId="S::phugi@aarp.org::d43c48eb-19db-44d8-95f4-e8c202d61cdb" providerId="AD" clId="Web-{C79415D0-F5F7-B2BC-9BD7-18974C973605}" dt="2024-11-14T17:09:46.505" v="5"/>
        <pc:sldMkLst>
          <pc:docMk/>
          <pc:sldMk cId="1913236229" sldId="371"/>
        </pc:sldMkLst>
      </pc:sldChg>
      <pc:sldChg chg="add">
        <pc:chgData name="Hugi, Pamela" userId="S::phugi@aarp.org::d43c48eb-19db-44d8-95f4-e8c202d61cdb" providerId="AD" clId="Web-{C79415D0-F5F7-B2BC-9BD7-18974C973605}" dt="2024-11-14T17:09:47.068" v="14"/>
        <pc:sldMkLst>
          <pc:docMk/>
          <pc:sldMk cId="3305861315" sldId="372"/>
        </pc:sldMkLst>
      </pc:sldChg>
      <pc:sldChg chg="add">
        <pc:chgData name="Hugi, Pamela" userId="S::phugi@aarp.org::d43c48eb-19db-44d8-95f4-e8c202d61cdb" providerId="AD" clId="Web-{C79415D0-F5F7-B2BC-9BD7-18974C973605}" dt="2024-11-14T17:09:47.005" v="11"/>
        <pc:sldMkLst>
          <pc:docMk/>
          <pc:sldMk cId="2834526743" sldId="373"/>
        </pc:sldMkLst>
      </pc:sldChg>
      <pc:sldChg chg="new">
        <pc:chgData name="Hugi, Pamela" userId="S::phugi@aarp.org::d43c48eb-19db-44d8-95f4-e8c202d61cdb" providerId="AD" clId="Web-{C79415D0-F5F7-B2BC-9BD7-18974C973605}" dt="2024-11-14T17:09:33.176" v="0"/>
        <pc:sldMkLst>
          <pc:docMk/>
          <pc:sldMk cId="1526188680" sldId="1546"/>
        </pc:sldMkLst>
      </pc:sldChg>
      <pc:sldChg chg="add">
        <pc:chgData name="Hugi, Pamela" userId="S::phugi@aarp.org::d43c48eb-19db-44d8-95f4-e8c202d61cdb" providerId="AD" clId="Web-{C79415D0-F5F7-B2BC-9BD7-18974C973605}" dt="2024-11-14T17:09:46.459" v="3"/>
        <pc:sldMkLst>
          <pc:docMk/>
          <pc:sldMk cId="728212141" sldId="1547"/>
        </pc:sldMkLst>
      </pc:sldChg>
      <pc:sldMasterChg chg="addSldLayout">
        <pc:chgData name="Hugi, Pamela" userId="S::phugi@aarp.org::d43c48eb-19db-44d8-95f4-e8c202d61cdb" providerId="AD" clId="Web-{C79415D0-F5F7-B2BC-9BD7-18974C973605}" dt="2024-11-14T17:09:46.959" v="9"/>
        <pc:sldMasterMkLst>
          <pc:docMk/>
          <pc:sldMasterMk cId="2460954070" sldId="2147483660"/>
        </pc:sldMasterMkLst>
        <pc:sldLayoutChg chg="add">
          <pc:chgData name="Hugi, Pamela" userId="S::phugi@aarp.org::d43c48eb-19db-44d8-95f4-e8c202d61cdb" providerId="AD" clId="Web-{C79415D0-F5F7-B2BC-9BD7-18974C973605}" dt="2024-11-14T17:09:46.959" v="9"/>
          <pc:sldLayoutMkLst>
            <pc:docMk/>
            <pc:sldMasterMk cId="2460954070" sldId="2147483660"/>
            <pc:sldLayoutMk cId="1108307985" sldId="2147483687"/>
          </pc:sldLayoutMkLst>
        </pc:sldLayoutChg>
      </pc:sldMasterChg>
    </pc:docChg>
  </pc:docChgLst>
  <pc:docChgLst>
    <pc:chgData name="Hugi, Pamela" userId="S::phugi@aarp.org::d43c48eb-19db-44d8-95f4-e8c202d61cdb" providerId="AD" clId="Web-{D275A1E8-3321-2E5C-102C-BAF881455A6B}"/>
    <pc:docChg chg="modSld sldOrd">
      <pc:chgData name="Hugi, Pamela" userId="S::phugi@aarp.org::d43c48eb-19db-44d8-95f4-e8c202d61cdb" providerId="AD" clId="Web-{D275A1E8-3321-2E5C-102C-BAF881455A6B}" dt="2024-11-20T20:56:15.264" v="276" actId="1076"/>
      <pc:docMkLst>
        <pc:docMk/>
      </pc:docMkLst>
      <pc:sldChg chg="modSp">
        <pc:chgData name="Hugi, Pamela" userId="S::phugi@aarp.org::d43c48eb-19db-44d8-95f4-e8c202d61cdb" providerId="AD" clId="Web-{D275A1E8-3321-2E5C-102C-BAF881455A6B}" dt="2024-11-20T20:26:46.351" v="69" actId="20577"/>
        <pc:sldMkLst>
          <pc:docMk/>
          <pc:sldMk cId="4218738357" sldId="358"/>
        </pc:sldMkLst>
      </pc:sldChg>
      <pc:sldChg chg="modSp">
        <pc:chgData name="Hugi, Pamela" userId="S::phugi@aarp.org::d43c48eb-19db-44d8-95f4-e8c202d61cdb" providerId="AD" clId="Web-{D275A1E8-3321-2E5C-102C-BAF881455A6B}" dt="2024-11-20T20:44:27.296" v="188" actId="20577"/>
        <pc:sldMkLst>
          <pc:docMk/>
          <pc:sldMk cId="156375191" sldId="359"/>
        </pc:sldMkLst>
        <pc:spChg chg="mod">
          <ac:chgData name="Hugi, Pamela" userId="S::phugi@aarp.org::d43c48eb-19db-44d8-95f4-e8c202d61cdb" providerId="AD" clId="Web-{D275A1E8-3321-2E5C-102C-BAF881455A6B}" dt="2024-11-20T20:44:27.296" v="188" actId="20577"/>
          <ac:spMkLst>
            <pc:docMk/>
            <pc:sldMk cId="156375191" sldId="359"/>
            <ac:spMk id="10" creationId="{C21610A2-5C80-2447-9F26-708C9543A96C}"/>
          </ac:spMkLst>
        </pc:spChg>
      </pc:sldChg>
      <pc:sldChg chg="addSp delSp modSp">
        <pc:chgData name="Hugi, Pamela" userId="S::phugi@aarp.org::d43c48eb-19db-44d8-95f4-e8c202d61cdb" providerId="AD" clId="Web-{D275A1E8-3321-2E5C-102C-BAF881455A6B}" dt="2024-11-20T20:40:33.400" v="177"/>
        <pc:sldMkLst>
          <pc:docMk/>
          <pc:sldMk cId="3457393920" sldId="360"/>
        </pc:sldMkLst>
      </pc:sldChg>
      <pc:sldChg chg="modSp ord">
        <pc:chgData name="Hugi, Pamela" userId="S::phugi@aarp.org::d43c48eb-19db-44d8-95f4-e8c202d61cdb" providerId="AD" clId="Web-{D275A1E8-3321-2E5C-102C-BAF881455A6B}" dt="2024-11-20T20:56:15.264" v="276" actId="1076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D275A1E8-3321-2E5C-102C-BAF881455A6B}" dt="2024-11-20T20:56:12.389" v="275" actId="20577"/>
          <ac:spMkLst>
            <pc:docMk/>
            <pc:sldMk cId="3316016373" sldId="361"/>
            <ac:spMk id="3" creationId="{98E5391D-7FD3-5DDA-1E58-E65255A32568}"/>
          </ac:spMkLst>
        </pc:spChg>
        <pc:spChg chg="mod">
          <ac:chgData name="Hugi, Pamela" userId="S::phugi@aarp.org::d43c48eb-19db-44d8-95f4-e8c202d61cdb" providerId="AD" clId="Web-{D275A1E8-3321-2E5C-102C-BAF881455A6B}" dt="2024-11-20T20:56:15.264" v="276" actId="1076"/>
          <ac:spMkLst>
            <pc:docMk/>
            <pc:sldMk cId="3316016373" sldId="361"/>
            <ac:spMk id="9" creationId="{1FAA58D8-3104-D7B2-FA42-9500361C477D}"/>
          </ac:spMkLst>
        </pc:spChg>
      </pc:sldChg>
      <pc:sldChg chg="ord">
        <pc:chgData name="Hugi, Pamela" userId="S::phugi@aarp.org::d43c48eb-19db-44d8-95f4-e8c202d61cdb" providerId="AD" clId="Web-{D275A1E8-3321-2E5C-102C-BAF881455A6B}" dt="2024-11-20T19:57:10.938" v="5"/>
        <pc:sldMkLst>
          <pc:docMk/>
          <pc:sldMk cId="1776141674" sldId="362"/>
        </pc:sldMkLst>
      </pc:sldChg>
      <pc:sldChg chg="ord">
        <pc:chgData name="Hugi, Pamela" userId="S::phugi@aarp.org::d43c48eb-19db-44d8-95f4-e8c202d61cdb" providerId="AD" clId="Web-{D275A1E8-3321-2E5C-102C-BAF881455A6B}" dt="2024-11-20T19:57:16.189" v="6"/>
        <pc:sldMkLst>
          <pc:docMk/>
          <pc:sldMk cId="4219780968" sldId="366"/>
        </pc:sldMkLst>
      </pc:sldChg>
      <pc:sldChg chg="modSp modNotes">
        <pc:chgData name="Hugi, Pamela" userId="S::phugi@aarp.org::d43c48eb-19db-44d8-95f4-e8c202d61cdb" providerId="AD" clId="Web-{D275A1E8-3321-2E5C-102C-BAF881455A6B}" dt="2024-11-20T20:37:49.006" v="172" actId="20577"/>
        <pc:sldMkLst>
          <pc:docMk/>
          <pc:sldMk cId="728212141" sldId="1547"/>
        </pc:sldMkLst>
        <pc:spChg chg="mod">
          <ac:chgData name="Hugi, Pamela" userId="S::phugi@aarp.org::d43c48eb-19db-44d8-95f4-e8c202d61cdb" providerId="AD" clId="Web-{D275A1E8-3321-2E5C-102C-BAF881455A6B}" dt="2024-11-20T20:37:49.006" v="172" actId="20577"/>
          <ac:spMkLst>
            <pc:docMk/>
            <pc:sldMk cId="728212141" sldId="1547"/>
            <ac:spMk id="14" creationId="{E04AD81D-4A32-784E-A153-17BA140F5914}"/>
          </ac:spMkLst>
        </pc:spChg>
      </pc:sldChg>
    </pc:docChg>
  </pc:docChgLst>
  <pc:docChgLst>
    <pc:chgData name="Hugi, Pamela" userId="S::phugi@aarp.org::d43c48eb-19db-44d8-95f4-e8c202d61cdb" providerId="AD" clId="Web-{B4C351AF-EB2F-8D55-3C93-FB7C8E5A58D8}"/>
    <pc:docChg chg="modSld">
      <pc:chgData name="Hugi, Pamela" userId="S::phugi@aarp.org::d43c48eb-19db-44d8-95f4-e8c202d61cdb" providerId="AD" clId="Web-{B4C351AF-EB2F-8D55-3C93-FB7C8E5A58D8}" dt="2024-12-10T18:33:01.321" v="26" actId="20577"/>
      <pc:docMkLst>
        <pc:docMk/>
      </pc:docMkLst>
      <pc:sldChg chg="modSp">
        <pc:chgData name="Hugi, Pamela" userId="S::phugi@aarp.org::d43c48eb-19db-44d8-95f4-e8c202d61cdb" providerId="AD" clId="Web-{B4C351AF-EB2F-8D55-3C93-FB7C8E5A58D8}" dt="2024-12-10T18:31:07.298" v="6" actId="20577"/>
        <pc:sldMkLst>
          <pc:docMk/>
          <pc:sldMk cId="156375191" sldId="359"/>
        </pc:sldMkLst>
        <pc:spChg chg="mod">
          <ac:chgData name="Hugi, Pamela" userId="S::phugi@aarp.org::d43c48eb-19db-44d8-95f4-e8c202d61cdb" providerId="AD" clId="Web-{B4C351AF-EB2F-8D55-3C93-FB7C8E5A58D8}" dt="2024-12-10T18:31:07.298" v="6" actId="20577"/>
          <ac:spMkLst>
            <pc:docMk/>
            <pc:sldMk cId="156375191" sldId="359"/>
            <ac:spMk id="10" creationId="{C21610A2-5C80-2447-9F26-708C9543A96C}"/>
          </ac:spMkLst>
        </pc:spChg>
      </pc:sldChg>
      <pc:sldChg chg="modSp">
        <pc:chgData name="Hugi, Pamela" userId="S::phugi@aarp.org::d43c48eb-19db-44d8-95f4-e8c202d61cdb" providerId="AD" clId="Web-{B4C351AF-EB2F-8D55-3C93-FB7C8E5A58D8}" dt="2024-12-10T18:33:01.321" v="26" actId="20577"/>
        <pc:sldMkLst>
          <pc:docMk/>
          <pc:sldMk cId="728212141" sldId="1547"/>
        </pc:sldMkLst>
        <pc:spChg chg="mod">
          <ac:chgData name="Hugi, Pamela" userId="S::phugi@aarp.org::d43c48eb-19db-44d8-95f4-e8c202d61cdb" providerId="AD" clId="Web-{B4C351AF-EB2F-8D55-3C93-FB7C8E5A58D8}" dt="2024-12-10T18:33:01.321" v="26" actId="20577"/>
          <ac:spMkLst>
            <pc:docMk/>
            <pc:sldMk cId="728212141" sldId="1547"/>
            <ac:spMk id="14" creationId="{E04AD81D-4A32-784E-A153-17BA140F5914}"/>
          </ac:spMkLst>
        </pc:spChg>
      </pc:sldChg>
    </pc:docChg>
  </pc:docChgLst>
  <pc:docChgLst>
    <pc:chgData name="Hugi, Pamela" userId="S::phugi@aarp.org::d43c48eb-19db-44d8-95f4-e8c202d61cdb" providerId="AD" clId="Web-{9BB48923-18F8-AE81-F01F-8207514A6562}"/>
    <pc:docChg chg="addSld delSld modSld sldOrd">
      <pc:chgData name="Hugi, Pamela" userId="S::phugi@aarp.org::d43c48eb-19db-44d8-95f4-e8c202d61cdb" providerId="AD" clId="Web-{9BB48923-18F8-AE81-F01F-8207514A6562}" dt="2024-12-10T21:58:10.214" v="455" actId="20577"/>
      <pc:docMkLst>
        <pc:docMk/>
      </pc:docMkLst>
      <pc:sldChg chg="delSp modSp">
        <pc:chgData name="Hugi, Pamela" userId="S::phugi@aarp.org::d43c48eb-19db-44d8-95f4-e8c202d61cdb" providerId="AD" clId="Web-{9BB48923-18F8-AE81-F01F-8207514A6562}" dt="2024-12-10T21:37:25.790" v="98" actId="20577"/>
        <pc:sldMkLst>
          <pc:docMk/>
          <pc:sldMk cId="1878725798" sldId="356"/>
        </pc:sldMkLst>
        <pc:spChg chg="mod">
          <ac:chgData name="Hugi, Pamela" userId="S::phugi@aarp.org::d43c48eb-19db-44d8-95f4-e8c202d61cdb" providerId="AD" clId="Web-{9BB48923-18F8-AE81-F01F-8207514A6562}" dt="2024-12-10T21:37:25.790" v="98" actId="20577"/>
          <ac:spMkLst>
            <pc:docMk/>
            <pc:sldMk cId="1878725798" sldId="356"/>
            <ac:spMk id="2" creationId="{05B8EE84-1893-4353-938C-4A304CB8F333}"/>
          </ac:spMkLst>
        </pc:spChg>
        <pc:spChg chg="del mod">
          <ac:chgData name="Hugi, Pamela" userId="S::phugi@aarp.org::d43c48eb-19db-44d8-95f4-e8c202d61cdb" providerId="AD" clId="Web-{9BB48923-18F8-AE81-F01F-8207514A6562}" dt="2024-12-10T21:35:32.583" v="65"/>
          <ac:spMkLst>
            <pc:docMk/>
            <pc:sldMk cId="1878725798" sldId="356"/>
            <ac:spMk id="14" creationId="{601D9F13-8DF6-D746-8716-5430364D8E23}"/>
          </ac:spMkLst>
        </pc:spChg>
      </pc:sldChg>
      <pc:sldChg chg="del">
        <pc:chgData name="Hugi, Pamela" userId="S::phugi@aarp.org::d43c48eb-19db-44d8-95f4-e8c202d61cdb" providerId="AD" clId="Web-{9BB48923-18F8-AE81-F01F-8207514A6562}" dt="2024-12-10T21:32:22.966" v="29"/>
        <pc:sldMkLst>
          <pc:docMk/>
          <pc:sldMk cId="4218738357" sldId="358"/>
        </pc:sldMkLst>
      </pc:sldChg>
      <pc:sldChg chg="modSp">
        <pc:chgData name="Hugi, Pamela" userId="S::phugi@aarp.org::d43c48eb-19db-44d8-95f4-e8c202d61cdb" providerId="AD" clId="Web-{9BB48923-18F8-AE81-F01F-8207514A6562}" dt="2024-12-10T21:31:22.527" v="28"/>
        <pc:sldMkLst>
          <pc:docMk/>
          <pc:sldMk cId="156375191" sldId="359"/>
        </pc:sldMkLst>
        <pc:picChg chg="mod modCrop">
          <ac:chgData name="Hugi, Pamela" userId="S::phugi@aarp.org::d43c48eb-19db-44d8-95f4-e8c202d61cdb" providerId="AD" clId="Web-{9BB48923-18F8-AE81-F01F-8207514A6562}" dt="2024-12-10T21:31:22.527" v="28"/>
          <ac:picMkLst>
            <pc:docMk/>
            <pc:sldMk cId="156375191" sldId="359"/>
            <ac:picMk id="22" creationId="{81C416A3-E7BF-B343-B933-B9D82C746AA4}"/>
          </ac:picMkLst>
        </pc:picChg>
      </pc:sldChg>
      <pc:sldChg chg="addSp modSp del">
        <pc:chgData name="Hugi, Pamela" userId="S::phugi@aarp.org::d43c48eb-19db-44d8-95f4-e8c202d61cdb" providerId="AD" clId="Web-{9BB48923-18F8-AE81-F01F-8207514A6562}" dt="2024-12-10T21:53:32.117" v="433"/>
        <pc:sldMkLst>
          <pc:docMk/>
          <pc:sldMk cId="3457393920" sldId="360"/>
        </pc:sldMkLst>
        <pc:spChg chg="mod">
          <ac:chgData name="Hugi, Pamela" userId="S::phugi@aarp.org::d43c48eb-19db-44d8-95f4-e8c202d61cdb" providerId="AD" clId="Web-{9BB48923-18F8-AE81-F01F-8207514A6562}" dt="2024-12-10T21:48:22.299" v="232" actId="20577"/>
          <ac:spMkLst>
            <pc:docMk/>
            <pc:sldMk cId="3457393920" sldId="360"/>
            <ac:spMk id="14" creationId="{E04AD81D-4A32-784E-A153-17BA140F5914}"/>
          </ac:spMkLst>
        </pc:spChg>
        <pc:picChg chg="add">
          <ac:chgData name="Hugi, Pamela" userId="S::phugi@aarp.org::d43c48eb-19db-44d8-95f4-e8c202d61cdb" providerId="AD" clId="Web-{9BB48923-18F8-AE81-F01F-8207514A6562}" dt="2024-12-10T21:34:44.409" v="56"/>
          <ac:picMkLst>
            <pc:docMk/>
            <pc:sldMk cId="3457393920" sldId="360"/>
            <ac:picMk id="3" creationId="{183621DF-419D-8D8E-41CC-230BF7AA9872}"/>
          </ac:picMkLst>
        </pc:picChg>
      </pc:sldChg>
      <pc:sldChg chg="addSp delSp modSp">
        <pc:chgData name="Hugi, Pamela" userId="S::phugi@aarp.org::d43c48eb-19db-44d8-95f4-e8c202d61cdb" providerId="AD" clId="Web-{9BB48923-18F8-AE81-F01F-8207514A6562}" dt="2024-12-10T21:47:21.263" v="229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9BB48923-18F8-AE81-F01F-8207514A6562}" dt="2024-12-10T21:43:05.006" v="218" actId="20577"/>
          <ac:spMkLst>
            <pc:docMk/>
            <pc:sldMk cId="3316016373" sldId="361"/>
            <ac:spMk id="3" creationId="{98E5391D-7FD3-5DDA-1E58-E65255A32568}"/>
          </ac:spMkLst>
        </pc:spChg>
        <pc:spChg chg="mod">
          <ac:chgData name="Hugi, Pamela" userId="S::phugi@aarp.org::d43c48eb-19db-44d8-95f4-e8c202d61cdb" providerId="AD" clId="Web-{9BB48923-18F8-AE81-F01F-8207514A6562}" dt="2024-12-10T21:42:40.864" v="204" actId="1076"/>
          <ac:spMkLst>
            <pc:docMk/>
            <pc:sldMk cId="3316016373" sldId="361"/>
            <ac:spMk id="9" creationId="{1FAA58D8-3104-D7B2-FA42-9500361C477D}"/>
          </ac:spMkLst>
        </pc:spChg>
        <pc:spChg chg="add mod">
          <ac:chgData name="Hugi, Pamela" userId="S::phugi@aarp.org::d43c48eb-19db-44d8-95f4-e8c202d61cdb" providerId="AD" clId="Web-{9BB48923-18F8-AE81-F01F-8207514A6562}" dt="2024-12-10T21:43:10.975" v="219" actId="1076"/>
          <ac:spMkLst>
            <pc:docMk/>
            <pc:sldMk cId="3316016373" sldId="361"/>
            <ac:spMk id="11" creationId="{3176065D-2F39-DB50-E61D-8E43BE26EE7D}"/>
          </ac:spMkLst>
        </pc:spChg>
        <pc:spChg chg="add del">
          <ac:chgData name="Hugi, Pamela" userId="S::phugi@aarp.org::d43c48eb-19db-44d8-95f4-e8c202d61cdb" providerId="AD" clId="Web-{9BB48923-18F8-AE81-F01F-8207514A6562}" dt="2024-12-10T21:39:04.075" v="133"/>
          <ac:spMkLst>
            <pc:docMk/>
            <pc:sldMk cId="3316016373" sldId="361"/>
            <ac:spMk id="12" creationId="{E70CA642-384F-1432-3D51-4BF05C446F56}"/>
          </ac:spMkLst>
        </pc:spChg>
        <pc:picChg chg="add del">
          <ac:chgData name="Hugi, Pamela" userId="S::phugi@aarp.org::d43c48eb-19db-44d8-95f4-e8c202d61cdb" providerId="AD" clId="Web-{9BB48923-18F8-AE81-F01F-8207514A6562}" dt="2024-12-10T21:34:34.643" v="54"/>
          <ac:picMkLst>
            <pc:docMk/>
            <pc:sldMk cId="3316016373" sldId="361"/>
            <ac:picMk id="5" creationId="{504C1404-003D-CE3A-CA7C-D645C2A4D7BD}"/>
          </ac:picMkLst>
        </pc:picChg>
        <pc:picChg chg="mod modCrop">
          <ac:chgData name="Hugi, Pamela" userId="S::phugi@aarp.org::d43c48eb-19db-44d8-95f4-e8c202d61cdb" providerId="AD" clId="Web-{9BB48923-18F8-AE81-F01F-8207514A6562}" dt="2024-12-10T21:47:21.263" v="229"/>
          <ac:picMkLst>
            <pc:docMk/>
            <pc:sldMk cId="3316016373" sldId="361"/>
            <ac:picMk id="6" creationId="{B0C417C5-2135-1D8B-C071-24580F623A0B}"/>
          </ac:picMkLst>
        </pc:picChg>
        <pc:picChg chg="add">
          <ac:chgData name="Hugi, Pamela" userId="S::phugi@aarp.org::d43c48eb-19db-44d8-95f4-e8c202d61cdb" providerId="AD" clId="Web-{9BB48923-18F8-AE81-F01F-8207514A6562}" dt="2024-12-10T21:34:41.128" v="55"/>
          <ac:picMkLst>
            <pc:docMk/>
            <pc:sldMk cId="3316016373" sldId="361"/>
            <ac:picMk id="10" creationId="{870499A8-9302-653C-5696-D70D90521BB8}"/>
          </ac:picMkLst>
        </pc:picChg>
      </pc:sldChg>
      <pc:sldChg chg="addSp modSp">
        <pc:chgData name="Hugi, Pamela" userId="S::phugi@aarp.org::d43c48eb-19db-44d8-95f4-e8c202d61cdb" providerId="AD" clId="Web-{9BB48923-18F8-AE81-F01F-8207514A6562}" dt="2024-12-10T21:35:06.347" v="61" actId="1076"/>
        <pc:sldMkLst>
          <pc:docMk/>
          <pc:sldMk cId="1776141674" sldId="362"/>
        </pc:sldMkLst>
        <pc:picChg chg="add mod">
          <ac:chgData name="Hugi, Pamela" userId="S::phugi@aarp.org::d43c48eb-19db-44d8-95f4-e8c202d61cdb" providerId="AD" clId="Web-{9BB48923-18F8-AE81-F01F-8207514A6562}" dt="2024-12-10T21:35:06.347" v="61" actId="1076"/>
          <ac:picMkLst>
            <pc:docMk/>
            <pc:sldMk cId="1776141674" sldId="362"/>
            <ac:picMk id="7" creationId="{DCFB3480-EE7E-836E-1138-5885790C492D}"/>
          </ac:picMkLst>
        </pc:picChg>
      </pc:sldChg>
      <pc:sldChg chg="addSp modSp ord">
        <pc:chgData name="Hugi, Pamela" userId="S::phugi@aarp.org::d43c48eb-19db-44d8-95f4-e8c202d61cdb" providerId="AD" clId="Web-{9BB48923-18F8-AE81-F01F-8207514A6562}" dt="2024-12-10T21:57:58.713" v="454"/>
        <pc:sldMkLst>
          <pc:docMk/>
          <pc:sldMk cId="169553934" sldId="363"/>
        </pc:sldMkLst>
        <pc:picChg chg="add mod">
          <ac:chgData name="Hugi, Pamela" userId="S::phugi@aarp.org::d43c48eb-19db-44d8-95f4-e8c202d61cdb" providerId="AD" clId="Web-{9BB48923-18F8-AE81-F01F-8207514A6562}" dt="2024-12-10T21:35:19.113" v="63" actId="1076"/>
          <ac:picMkLst>
            <pc:docMk/>
            <pc:sldMk cId="169553934" sldId="363"/>
            <ac:picMk id="7" creationId="{174E4DCF-B213-6F0E-489C-92C645EA486D}"/>
          </ac:picMkLst>
        </pc:picChg>
      </pc:sldChg>
      <pc:sldChg chg="addSp modSp">
        <pc:chgData name="Hugi, Pamela" userId="S::phugi@aarp.org::d43c48eb-19db-44d8-95f4-e8c202d61cdb" providerId="AD" clId="Web-{9BB48923-18F8-AE81-F01F-8207514A6562}" dt="2024-12-10T21:58:10.214" v="455" actId="20577"/>
        <pc:sldMkLst>
          <pc:docMk/>
          <pc:sldMk cId="4219780968" sldId="366"/>
        </pc:sldMkLst>
        <pc:spChg chg="mod">
          <ac:chgData name="Hugi, Pamela" userId="S::phugi@aarp.org::d43c48eb-19db-44d8-95f4-e8c202d61cdb" providerId="AD" clId="Web-{9BB48923-18F8-AE81-F01F-8207514A6562}" dt="2024-12-10T21:58:10.214" v="455" actId="20577"/>
          <ac:spMkLst>
            <pc:docMk/>
            <pc:sldMk cId="4219780968" sldId="366"/>
            <ac:spMk id="2" creationId="{BB57CC30-983B-8658-10B2-F828725FF71F}"/>
          </ac:spMkLst>
        </pc:spChg>
        <pc:spChg chg="mod">
          <ac:chgData name="Hugi, Pamela" userId="S::phugi@aarp.org::d43c48eb-19db-44d8-95f4-e8c202d61cdb" providerId="AD" clId="Web-{9BB48923-18F8-AE81-F01F-8207514A6562}" dt="2024-12-10T21:54:55.107" v="443" actId="1076"/>
          <ac:spMkLst>
            <pc:docMk/>
            <pc:sldMk cId="4219780968" sldId="366"/>
            <ac:spMk id="5" creationId="{A18F0C76-B902-872C-4534-8F623A777FDA}"/>
          </ac:spMkLst>
        </pc:spChg>
        <pc:picChg chg="add mod">
          <ac:chgData name="Hugi, Pamela" userId="S::phugi@aarp.org::d43c48eb-19db-44d8-95f4-e8c202d61cdb" providerId="AD" clId="Web-{9BB48923-18F8-AE81-F01F-8207514A6562}" dt="2024-12-10T21:34:57.144" v="59" actId="1076"/>
          <ac:picMkLst>
            <pc:docMk/>
            <pc:sldMk cId="4219780968" sldId="366"/>
            <ac:picMk id="6" creationId="{5EC51316-F452-653F-98C3-FE3D88995358}"/>
          </ac:picMkLst>
        </pc:picChg>
      </pc:sldChg>
      <pc:sldChg chg="addSp del">
        <pc:chgData name="Hugi, Pamela" userId="S::phugi@aarp.org::d43c48eb-19db-44d8-95f4-e8c202d61cdb" providerId="AD" clId="Web-{9BB48923-18F8-AE81-F01F-8207514A6562}" dt="2024-12-10T21:54:25.855" v="434"/>
        <pc:sldMkLst>
          <pc:docMk/>
          <pc:sldMk cId="1913236229" sldId="371"/>
        </pc:sldMkLst>
        <pc:picChg chg="add">
          <ac:chgData name="Hugi, Pamela" userId="S::phugi@aarp.org::d43c48eb-19db-44d8-95f4-e8c202d61cdb" providerId="AD" clId="Web-{9BB48923-18F8-AE81-F01F-8207514A6562}" dt="2024-12-10T21:34:47.768" v="57"/>
          <ac:picMkLst>
            <pc:docMk/>
            <pc:sldMk cId="1913236229" sldId="371"/>
            <ac:picMk id="4" creationId="{7724AE24-F8A4-ABF6-232D-3A5340DCA67E}"/>
          </ac:picMkLst>
        </pc:picChg>
      </pc:sldChg>
      <pc:sldChg chg="addSp modSp">
        <pc:chgData name="Hugi, Pamela" userId="S::phugi@aarp.org::d43c48eb-19db-44d8-95f4-e8c202d61cdb" providerId="AD" clId="Web-{9BB48923-18F8-AE81-F01F-8207514A6562}" dt="2024-12-10T21:45:53.304" v="224"/>
        <pc:sldMkLst>
          <pc:docMk/>
          <pc:sldMk cId="728212141" sldId="1547"/>
        </pc:sldMkLst>
        <pc:spChg chg="mod">
          <ac:chgData name="Hugi, Pamela" userId="S::phugi@aarp.org::d43c48eb-19db-44d8-95f4-e8c202d61cdb" providerId="AD" clId="Web-{9BB48923-18F8-AE81-F01F-8207514A6562}" dt="2024-12-10T21:43:18.475" v="221" actId="20577"/>
          <ac:spMkLst>
            <pc:docMk/>
            <pc:sldMk cId="728212141" sldId="1547"/>
            <ac:spMk id="11" creationId="{656D2292-0FFB-858C-1323-7EA58E321732}"/>
          </ac:spMkLst>
        </pc:spChg>
        <pc:spChg chg="mod">
          <ac:chgData name="Hugi, Pamela" userId="S::phugi@aarp.org::d43c48eb-19db-44d8-95f4-e8c202d61cdb" providerId="AD" clId="Web-{9BB48923-18F8-AE81-F01F-8207514A6562}" dt="2024-12-10T21:33:23.812" v="44" actId="20577"/>
          <ac:spMkLst>
            <pc:docMk/>
            <pc:sldMk cId="728212141" sldId="1547"/>
            <ac:spMk id="14" creationId="{E04AD81D-4A32-784E-A153-17BA140F5914}"/>
          </ac:spMkLst>
        </pc:spChg>
        <pc:picChg chg="add mod">
          <ac:chgData name="Hugi, Pamela" userId="S::phugi@aarp.org::d43c48eb-19db-44d8-95f4-e8c202d61cdb" providerId="AD" clId="Web-{9BB48923-18F8-AE81-F01F-8207514A6562}" dt="2024-12-10T21:34:25.096" v="52" actId="14100"/>
          <ac:picMkLst>
            <pc:docMk/>
            <pc:sldMk cId="728212141" sldId="1547"/>
            <ac:picMk id="3" creationId="{3317E493-069F-B94D-B06C-4AD4504FF93F}"/>
          </ac:picMkLst>
        </pc:picChg>
        <pc:picChg chg="mod modCrop">
          <ac:chgData name="Hugi, Pamela" userId="S::phugi@aarp.org::d43c48eb-19db-44d8-95f4-e8c202d61cdb" providerId="AD" clId="Web-{9BB48923-18F8-AE81-F01F-8207514A6562}" dt="2024-12-10T21:45:53.304" v="224"/>
          <ac:picMkLst>
            <pc:docMk/>
            <pc:sldMk cId="728212141" sldId="1547"/>
            <ac:picMk id="4" creationId="{B6C7E012-2B7B-891D-97C5-957ED7818B02}"/>
          </ac:picMkLst>
        </pc:picChg>
      </pc:sldChg>
      <pc:sldChg chg="modSp add ord replId">
        <pc:chgData name="Hugi, Pamela" userId="S::phugi@aarp.org::d43c48eb-19db-44d8-95f4-e8c202d61cdb" providerId="AD" clId="Web-{9BB48923-18F8-AE81-F01F-8207514A6562}" dt="2024-12-10T21:57:13.851" v="453"/>
        <pc:sldMkLst>
          <pc:docMk/>
          <pc:sldMk cId="830421948" sldId="1548"/>
        </pc:sldMkLst>
        <pc:spChg chg="mod">
          <ac:chgData name="Hugi, Pamela" userId="S::phugi@aarp.org::d43c48eb-19db-44d8-95f4-e8c202d61cdb" providerId="AD" clId="Web-{9BB48923-18F8-AE81-F01F-8207514A6562}" dt="2024-12-10T21:48:35.237" v="236" actId="20577"/>
          <ac:spMkLst>
            <pc:docMk/>
            <pc:sldMk cId="830421948" sldId="1548"/>
            <ac:spMk id="11" creationId="{656D2292-0FFB-858C-1323-7EA58E321732}"/>
          </ac:spMkLst>
        </pc:spChg>
        <pc:spChg chg="mod">
          <ac:chgData name="Hugi, Pamela" userId="S::phugi@aarp.org::d43c48eb-19db-44d8-95f4-e8c202d61cdb" providerId="AD" clId="Web-{9BB48923-18F8-AE81-F01F-8207514A6562}" dt="2024-12-10T21:53:25.773" v="432" actId="1076"/>
          <ac:spMkLst>
            <pc:docMk/>
            <pc:sldMk cId="830421948" sldId="1548"/>
            <ac:spMk id="14" creationId="{E04AD81D-4A32-784E-A153-17BA140F5914}"/>
          </ac:spMkLst>
        </pc:spChg>
        <pc:picChg chg="mod modCrop">
          <ac:chgData name="Hugi, Pamela" userId="S::phugi@aarp.org::d43c48eb-19db-44d8-95f4-e8c202d61cdb" providerId="AD" clId="Web-{9BB48923-18F8-AE81-F01F-8207514A6562}" dt="2024-12-10T21:57:13.851" v="453"/>
          <ac:picMkLst>
            <pc:docMk/>
            <pc:sldMk cId="830421948" sldId="1548"/>
            <ac:picMk id="4" creationId="{B6C7E012-2B7B-891D-97C5-957ED7818B02}"/>
          </ac:picMkLst>
        </pc:picChg>
      </pc:sldChg>
    </pc:docChg>
  </pc:docChgLst>
  <pc:docChgLst>
    <pc:chgData name="Hugi, Pamela" userId="S::phugi@aarp.org::d43c48eb-19db-44d8-95f4-e8c202d61cdb" providerId="AD" clId="Web-{F6FF438E-CCEC-E8A0-98E6-EE57AFCD3298}"/>
    <pc:docChg chg="modSld">
      <pc:chgData name="Hugi, Pamela" userId="S::phugi@aarp.org::d43c48eb-19db-44d8-95f4-e8c202d61cdb" providerId="AD" clId="Web-{F6FF438E-CCEC-E8A0-98E6-EE57AFCD3298}" dt="2025-01-16T20:27:06.091" v="32" actId="20577"/>
      <pc:docMkLst>
        <pc:docMk/>
      </pc:docMkLst>
      <pc:sldChg chg="modSp">
        <pc:chgData name="Hugi, Pamela" userId="S::phugi@aarp.org::d43c48eb-19db-44d8-95f4-e8c202d61cdb" providerId="AD" clId="Web-{F6FF438E-CCEC-E8A0-98E6-EE57AFCD3298}" dt="2025-01-16T20:25:06.118" v="22" actId="1076"/>
        <pc:sldMkLst>
          <pc:docMk/>
          <pc:sldMk cId="3316016373" sldId="361"/>
        </pc:sldMkLst>
        <pc:spChg chg="mod">
          <ac:chgData name="Hugi, Pamela" userId="S::phugi@aarp.org::d43c48eb-19db-44d8-95f4-e8c202d61cdb" providerId="AD" clId="Web-{F6FF438E-CCEC-E8A0-98E6-EE57AFCD3298}" dt="2025-01-16T20:24:51.039" v="19" actId="14100"/>
          <ac:spMkLst>
            <pc:docMk/>
            <pc:sldMk cId="3316016373" sldId="361"/>
            <ac:spMk id="3" creationId="{98E5391D-7FD3-5DDA-1E58-E65255A32568}"/>
          </ac:spMkLst>
        </pc:spChg>
        <pc:spChg chg="mod">
          <ac:chgData name="Hugi, Pamela" userId="S::phugi@aarp.org::d43c48eb-19db-44d8-95f4-e8c202d61cdb" providerId="AD" clId="Web-{F6FF438E-CCEC-E8A0-98E6-EE57AFCD3298}" dt="2025-01-16T20:24:45.086" v="16" actId="1076"/>
          <ac:spMkLst>
            <pc:docMk/>
            <pc:sldMk cId="3316016373" sldId="361"/>
            <ac:spMk id="4" creationId="{0B3029AA-1B8D-B229-2B7D-D59BD5038075}"/>
          </ac:spMkLst>
        </pc:spChg>
        <pc:spChg chg="mod">
          <ac:chgData name="Hugi, Pamela" userId="S::phugi@aarp.org::d43c48eb-19db-44d8-95f4-e8c202d61cdb" providerId="AD" clId="Web-{F6FF438E-CCEC-E8A0-98E6-EE57AFCD3298}" dt="2025-01-16T20:24:45.101" v="17" actId="1076"/>
          <ac:spMkLst>
            <pc:docMk/>
            <pc:sldMk cId="3316016373" sldId="361"/>
            <ac:spMk id="8" creationId="{7487306D-45CC-1590-AC56-4A0393866221}"/>
          </ac:spMkLst>
        </pc:spChg>
        <pc:spChg chg="mod">
          <ac:chgData name="Hugi, Pamela" userId="S::phugi@aarp.org::d43c48eb-19db-44d8-95f4-e8c202d61cdb" providerId="AD" clId="Web-{F6FF438E-CCEC-E8A0-98E6-EE57AFCD3298}" dt="2025-01-16T20:25:00.696" v="21" actId="1076"/>
          <ac:spMkLst>
            <pc:docMk/>
            <pc:sldMk cId="3316016373" sldId="361"/>
            <ac:spMk id="9" creationId="{1FAA58D8-3104-D7B2-FA42-9500361C477D}"/>
          </ac:spMkLst>
        </pc:spChg>
        <pc:spChg chg="mod">
          <ac:chgData name="Hugi, Pamela" userId="S::phugi@aarp.org::d43c48eb-19db-44d8-95f4-e8c202d61cdb" providerId="AD" clId="Web-{F6FF438E-CCEC-E8A0-98E6-EE57AFCD3298}" dt="2025-01-16T20:24:57.258" v="20" actId="1076"/>
          <ac:spMkLst>
            <pc:docMk/>
            <pc:sldMk cId="3316016373" sldId="361"/>
            <ac:spMk id="11" creationId="{3176065D-2F39-DB50-E61D-8E43BE26EE7D}"/>
          </ac:spMkLst>
        </pc:spChg>
        <pc:picChg chg="mod modCrop">
          <ac:chgData name="Hugi, Pamela" userId="S::phugi@aarp.org::d43c48eb-19db-44d8-95f4-e8c202d61cdb" providerId="AD" clId="Web-{F6FF438E-CCEC-E8A0-98E6-EE57AFCD3298}" dt="2025-01-16T20:24:24.975" v="10"/>
          <ac:picMkLst>
            <pc:docMk/>
            <pc:sldMk cId="3316016373" sldId="361"/>
            <ac:picMk id="6" creationId="{B0C417C5-2135-1D8B-C071-24580F623A0B}"/>
          </ac:picMkLst>
        </pc:picChg>
        <pc:picChg chg="mod">
          <ac:chgData name="Hugi, Pamela" userId="S::phugi@aarp.org::d43c48eb-19db-44d8-95f4-e8c202d61cdb" providerId="AD" clId="Web-{F6FF438E-CCEC-E8A0-98E6-EE57AFCD3298}" dt="2025-01-16T20:25:06.118" v="22" actId="1076"/>
          <ac:picMkLst>
            <pc:docMk/>
            <pc:sldMk cId="3316016373" sldId="361"/>
            <ac:picMk id="10" creationId="{870499A8-9302-653C-5696-D70D90521BB8}"/>
          </ac:picMkLst>
        </pc:picChg>
      </pc:sldChg>
      <pc:sldChg chg="modSp">
        <pc:chgData name="Hugi, Pamela" userId="S::phugi@aarp.org::d43c48eb-19db-44d8-95f4-e8c202d61cdb" providerId="AD" clId="Web-{F6FF438E-CCEC-E8A0-98E6-EE57AFCD3298}" dt="2025-01-16T20:27:06.091" v="32" actId="20577"/>
        <pc:sldMkLst>
          <pc:docMk/>
          <pc:sldMk cId="4219780968" sldId="366"/>
        </pc:sldMkLst>
        <pc:spChg chg="mod">
          <ac:chgData name="Hugi, Pamela" userId="S::phugi@aarp.org::d43c48eb-19db-44d8-95f4-e8c202d61cdb" providerId="AD" clId="Web-{F6FF438E-CCEC-E8A0-98E6-EE57AFCD3298}" dt="2025-01-16T20:27:06.091" v="32" actId="20577"/>
          <ac:spMkLst>
            <pc:docMk/>
            <pc:sldMk cId="4219780968" sldId="366"/>
            <ac:spMk id="5" creationId="{A18F0C76-B902-872C-4534-8F623A777FDA}"/>
          </ac:spMkLst>
        </pc:spChg>
      </pc:sldChg>
      <pc:sldChg chg="modSp">
        <pc:chgData name="Hugi, Pamela" userId="S::phugi@aarp.org::d43c48eb-19db-44d8-95f4-e8c202d61cdb" providerId="AD" clId="Web-{F6FF438E-CCEC-E8A0-98E6-EE57AFCD3298}" dt="2025-01-16T20:23:47.912" v="2" actId="20577"/>
        <pc:sldMkLst>
          <pc:docMk/>
          <pc:sldMk cId="830421948" sldId="1548"/>
        </pc:sldMkLst>
        <pc:spChg chg="mod">
          <ac:chgData name="Hugi, Pamela" userId="S::phugi@aarp.org::d43c48eb-19db-44d8-95f4-e8c202d61cdb" providerId="AD" clId="Web-{F6FF438E-CCEC-E8A0-98E6-EE57AFCD3298}" dt="2025-01-16T20:23:47.912" v="2" actId="20577"/>
          <ac:spMkLst>
            <pc:docMk/>
            <pc:sldMk cId="830421948" sldId="1548"/>
            <ac:spMk id="14" creationId="{E04AD81D-4A32-784E-A153-17BA140F5914}"/>
          </ac:spMkLst>
        </pc:spChg>
      </pc:sldChg>
    </pc:docChg>
  </pc:docChgLst>
  <pc:docChgLst>
    <pc:chgData name="Hugi, Pamela" userId="S::phugi@aarp.org::d43c48eb-19db-44d8-95f4-e8c202d61cdb" providerId="AD" clId="Web-{FE019838-E448-6581-6122-3FA17FAE72C8}"/>
    <pc:docChg chg="modSld">
      <pc:chgData name="Hugi, Pamela" userId="S::phugi@aarp.org::d43c48eb-19db-44d8-95f4-e8c202d61cdb" providerId="AD" clId="Web-{FE019838-E448-6581-6122-3FA17FAE72C8}" dt="2024-10-09T19:50:17.190" v="41"/>
      <pc:docMkLst>
        <pc:docMk/>
      </pc:docMkLst>
      <pc:sldChg chg="modSp modNotes">
        <pc:chgData name="Hugi, Pamela" userId="S::phugi@aarp.org::d43c48eb-19db-44d8-95f4-e8c202d61cdb" providerId="AD" clId="Web-{FE019838-E448-6581-6122-3FA17FAE72C8}" dt="2024-10-09T19:40:19.017" v="16"/>
        <pc:sldMkLst>
          <pc:docMk/>
          <pc:sldMk cId="2035544779" sldId="266"/>
        </pc:sldMkLst>
      </pc:sldChg>
      <pc:sldChg chg="modNotes">
        <pc:chgData name="Hugi, Pamela" userId="S::phugi@aarp.org::d43c48eb-19db-44d8-95f4-e8c202d61cdb" providerId="AD" clId="Web-{FE019838-E448-6581-6122-3FA17FAE72C8}" dt="2024-10-09T19:50:17.190" v="41"/>
        <pc:sldMkLst>
          <pc:docMk/>
          <pc:sldMk cId="3385607508" sldId="15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5BB17-A9C3-4991-9350-F7ACA2EDBCA1}" type="datetimeFigureOut"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5C4EB-AA8A-42E9-921B-5889FF7826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0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Hello! I’m excited today to tell you about Senior Planet from AARP.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5C4EB-AA8A-42E9-921B-5889FF78260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Senior Planet’s purpose is to help older adults come together and find ways to learn, work, create, exercise, and thrive in today’s digital age. Our motto is "Aging with Attitude."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7F75-9AAA-4CBB-B80E-8834ADDF657F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902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Senior Planet offers a wide range of free programs.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Some examples of topics covered: Computer Basics, Social Media, Smartphone Photography, AI, morning stretch, meditation, a book club, a pride discussion group for LGBT seniors, and so much 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7F75-9AAA-4CBB-B80E-8834ADDF657F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656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Senior Planet’s purpose is to help older adults come together and find ways to learn, work, create, exercise, and thrive in today’s digital age. Our motto is "Aging with Attitude."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D7F75-9AAA-4CBB-B80E-8834ADDF657F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71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89717-16E4-4049-A5CF-DD3F189914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4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Learn </a:t>
            </a:r>
            <a:r>
              <a:rPr lang="en-US" dirty="0" err="1">
                <a:ea typeface="Calibri"/>
                <a:cs typeface="Calibri"/>
              </a:rPr>
              <a:t>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5C4EB-AA8A-42E9-921B-5889FF78260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5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563678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B1D1981-CEDF-8547-8AC4-5377E297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459" y="2313196"/>
            <a:ext cx="4055167" cy="2388014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69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240720"/>
            <a:ext cx="7183120" cy="6376560"/>
          </a:xfrm>
        </p:spPr>
        <p:txBody>
          <a:bodyPr/>
          <a:lstStyle/>
          <a:p>
            <a:endParaRPr lang="id-ID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D7F110A-56B3-F04E-9C34-762852BA9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pic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73513" y="0"/>
            <a:ext cx="8218487" cy="3416704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973512" y="3441296"/>
            <a:ext cx="8218487" cy="3416704"/>
          </a:xfrm>
        </p:spPr>
        <p:txBody>
          <a:bodyPr/>
          <a:lstStyle/>
          <a:p>
            <a:endParaRPr lang="id-ID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AF489CF-2638-EE46-8EAB-6F8D13063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33DB08C-6328-4941-9474-4599BE760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0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Pic 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309231C0-D42F-B442-ADAB-8B5224DFC7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2304" y="2047623"/>
            <a:ext cx="2432304" cy="4005072"/>
          </a:xfrm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7E70BE5-8A2B-1847-8B95-A30C0957ED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2612" y="2047623"/>
            <a:ext cx="2432304" cy="4005072"/>
          </a:xfrm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CDCFB05-30B1-0944-98C4-D965C591C8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070" y="2047623"/>
            <a:ext cx="2432304" cy="4005072"/>
          </a:xfrm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4E52B4D-3930-CF47-B549-444F978127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2012" y="2047623"/>
            <a:ext cx="2432304" cy="4005072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47623"/>
            <a:ext cx="2432304" cy="4005072"/>
          </a:xfrm>
        </p:spPr>
        <p:txBody>
          <a:bodyPr/>
          <a:lstStyle/>
          <a:p>
            <a:endParaRPr lang="id-ID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4CF98DDD-96E5-554A-A505-37A8A2D54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F1EF09-341B-9C41-8B0C-0DAF8CFB2CDD}"/>
              </a:ext>
            </a:extLst>
          </p:cNvPr>
          <p:cNvGrpSpPr/>
          <p:nvPr userDrawn="1"/>
        </p:nvGrpSpPr>
        <p:grpSpPr>
          <a:xfrm>
            <a:off x="2438467" y="1177177"/>
            <a:ext cx="7321550" cy="4382375"/>
            <a:chOff x="2438467" y="1177177"/>
            <a:chExt cx="7321550" cy="438237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C03295-28AF-2A43-8F65-09EBDD2B48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60017" y="1177177"/>
              <a:ext cx="0" cy="43823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656FC34-58F2-1B47-B166-CC20ECB515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15267" y="1177177"/>
              <a:ext cx="0" cy="43823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90993B7-8EB5-8945-BEDD-668966F2F1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73692" y="1177177"/>
              <a:ext cx="0" cy="43823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15D3E3-469E-1445-8826-52CDBEE829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67" y="1177177"/>
              <a:ext cx="0" cy="438237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45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hree pic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27947" y="1786348"/>
            <a:ext cx="3284661" cy="4055652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766767" y="1786348"/>
            <a:ext cx="3284661" cy="4055652"/>
          </a:xfrm>
        </p:spPr>
        <p:txBody>
          <a:bodyPr/>
          <a:lstStyle/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102574" y="1786348"/>
            <a:ext cx="3284661" cy="4055652"/>
          </a:xfrm>
        </p:spPr>
        <p:txBody>
          <a:bodyPr/>
          <a:lstStyle/>
          <a:p>
            <a:endParaRPr lang="id-ID"/>
          </a:p>
        </p:txBody>
      </p:sp>
      <p:pic>
        <p:nvPicPr>
          <p:cNvPr id="326" name="Picture 325" descr="Logo&#10;&#10;Description automatically generated">
            <a:extLst>
              <a:ext uri="{FF2B5EF4-FFF2-40B4-BE49-F238E27FC236}">
                <a16:creationId xmlns:a16="http://schemas.microsoft.com/office/drawing/2014/main" id="{D19D45FA-1425-3642-927F-6867FA531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56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cre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28911" y="1514021"/>
            <a:ext cx="5906860" cy="2941865"/>
          </a:xfrm>
        </p:spPr>
        <p:txBody>
          <a:bodyPr/>
          <a:lstStyle/>
          <a:p>
            <a:endParaRPr lang="id-ID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191879-5569-A743-B869-8192504A0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9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endParaRPr lang="id-ID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1D6A040-E12E-4E44-B31E-1832C9B8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3441469"/>
            <a:ext cx="12192000" cy="3416532"/>
          </a:xfrm>
        </p:spPr>
        <p:txBody>
          <a:bodyPr/>
          <a:lstStyle/>
          <a:p>
            <a:endParaRPr lang="id-ID"/>
          </a:p>
        </p:txBody>
      </p:sp>
      <p:pic>
        <p:nvPicPr>
          <p:cNvPr id="326" name="Picture 325" descr="Logo&#10;&#10;Description automatically generated">
            <a:extLst>
              <a:ext uri="{FF2B5EF4-FFF2-40B4-BE49-F238E27FC236}">
                <a16:creationId xmlns:a16="http://schemas.microsoft.com/office/drawing/2014/main" id="{ABB9B4EA-7A67-244F-888B-73736E3BD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798" y="216904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27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22F738-D1EC-1445-9E18-7AADEDA8DA56}"/>
              </a:ext>
            </a:extLst>
          </p:cNvPr>
          <p:cNvSpPr/>
          <p:nvPr userDrawn="1"/>
        </p:nvSpPr>
        <p:spPr>
          <a:xfrm>
            <a:off x="382385" y="0"/>
            <a:ext cx="5228705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2385" y="1379912"/>
            <a:ext cx="5228706" cy="2951019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id-ID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60A947E-9939-A446-9B9F-97DF976E1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91" y="194656"/>
            <a:ext cx="990600" cy="9906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4792638-3CD7-854B-974F-5E064A614C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33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cre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90427" y="1444657"/>
            <a:ext cx="6192848" cy="3950697"/>
          </a:xfrm>
        </p:spPr>
        <p:txBody>
          <a:bodyPr/>
          <a:lstStyle/>
          <a:p>
            <a:endParaRPr lang="id-ID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10F5355-B8B0-9C4D-A3DB-D686E1848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821936" y="0"/>
            <a:ext cx="7370064" cy="6858000"/>
          </a:xfrm>
        </p:spPr>
        <p:txBody>
          <a:bodyPr/>
          <a:lstStyle/>
          <a:p>
            <a:endParaRPr lang="id-ID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151D0A0-95A3-5744-B4CE-B75F25155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1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16532"/>
          </a:xfrm>
        </p:spPr>
        <p:txBody>
          <a:bodyPr/>
          <a:lstStyle/>
          <a:p>
            <a:endParaRPr lang="id-ID"/>
          </a:p>
        </p:txBody>
      </p:sp>
      <p:pic>
        <p:nvPicPr>
          <p:cNvPr id="324" name="Picture 323" descr="Logo&#10;&#10;Description automatically generated">
            <a:extLst>
              <a:ext uri="{FF2B5EF4-FFF2-40B4-BE49-F238E27FC236}">
                <a16:creationId xmlns:a16="http://schemas.microsoft.com/office/drawing/2014/main" id="{83069EF0-B670-B44B-AB9A-4D9458342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29" y="6309360"/>
            <a:ext cx="171531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65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9E8533-3295-DB49-B235-AD12B8039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0436" y="6492875"/>
            <a:ext cx="2743200" cy="153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1D3B978-D159-4363-A5A0-82B2AF8E6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89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B_Thank You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563678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7130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20792"/>
            <a:ext cx="4933071" cy="6412138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65244" y="2181288"/>
            <a:ext cx="2193925" cy="3025775"/>
          </a:xfrm>
        </p:spPr>
        <p:txBody>
          <a:bodyPr/>
          <a:lstStyle/>
          <a:p>
            <a:endParaRPr lang="id-ID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C8D692-E1D4-2D67-B200-2BA57525B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332" y="6042992"/>
            <a:ext cx="647600" cy="6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0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women sitting on a couch&#10;&#10;Description automatically generated">
            <a:extLst>
              <a:ext uri="{FF2B5EF4-FFF2-40B4-BE49-F238E27FC236}">
                <a16:creationId xmlns:a16="http://schemas.microsoft.com/office/drawing/2014/main" id="{81C416A3-E7BF-B343-B933-B9D82C746A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72" r="10394" b="-210"/>
          <a:stretch/>
        </p:blipFill>
        <p:spPr>
          <a:xfrm flipH="1">
            <a:off x="0" y="0"/>
            <a:ext cx="7574377" cy="6872408"/>
          </a:xfrm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DBF70A8-CB35-344A-9D89-ED575A6EB534}"/>
              </a:ext>
            </a:extLst>
          </p:cNvPr>
          <p:cNvGrpSpPr/>
          <p:nvPr/>
        </p:nvGrpSpPr>
        <p:grpSpPr>
          <a:xfrm>
            <a:off x="6989552" y="1863713"/>
            <a:ext cx="5202448" cy="3129626"/>
            <a:chOff x="6989552" y="1863713"/>
            <a:chExt cx="5202448" cy="31296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807CBD-2F2C-EF46-9485-EAAD20FEF4C0}"/>
                </a:ext>
              </a:extLst>
            </p:cNvPr>
            <p:cNvSpPr/>
            <p:nvPr/>
          </p:nvSpPr>
          <p:spPr>
            <a:xfrm>
              <a:off x="6989552" y="2078689"/>
              <a:ext cx="234950" cy="2914649"/>
            </a:xfrm>
            <a:prstGeom prst="rect">
              <a:avLst/>
            </a:prstGeom>
            <a:solidFill>
              <a:srgbClr val="EC1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37DE39-0B34-0149-89CA-34B42E2EE4B7}"/>
                </a:ext>
              </a:extLst>
            </p:cNvPr>
            <p:cNvSpPr/>
            <p:nvPr/>
          </p:nvSpPr>
          <p:spPr>
            <a:xfrm rot="5400000">
              <a:off x="7946564" y="906701"/>
              <a:ext cx="215926" cy="2129949"/>
            </a:xfrm>
            <a:prstGeom prst="rect">
              <a:avLst/>
            </a:prstGeom>
            <a:solidFill>
              <a:srgbClr val="EC1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>
                  <a:highlight>
                    <a:srgbClr val="EC1300"/>
                  </a:highlight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6C0537-4858-444A-9F81-65FCB8D43858}"/>
                </a:ext>
              </a:extLst>
            </p:cNvPr>
            <p:cNvSpPr/>
            <p:nvPr/>
          </p:nvSpPr>
          <p:spPr>
            <a:xfrm rot="5400000">
              <a:off x="7946564" y="3820401"/>
              <a:ext cx="215926" cy="2129949"/>
            </a:xfrm>
            <a:prstGeom prst="rect">
              <a:avLst/>
            </a:prstGeom>
            <a:solidFill>
              <a:srgbClr val="EC1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>
                  <a:highlight>
                    <a:srgbClr val="EC1300"/>
                  </a:highlight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F03F38-879A-BB48-A417-ECECB09DC19E}"/>
                </a:ext>
              </a:extLst>
            </p:cNvPr>
            <p:cNvSpPr/>
            <p:nvPr/>
          </p:nvSpPr>
          <p:spPr>
            <a:xfrm>
              <a:off x="7224502" y="2078689"/>
              <a:ext cx="4967498" cy="2698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C21610A2-5C80-2447-9F26-708C9543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054" y="2408333"/>
            <a:ext cx="4712394" cy="2039433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latin typeface="Arial"/>
                <a:cs typeface="Arial"/>
              </a:rPr>
              <a:t>Intro to</a:t>
            </a:r>
            <a:br>
              <a:rPr lang="en-US" sz="4000" b="1" dirty="0">
                <a:latin typeface="Arial"/>
                <a:cs typeface="Arial"/>
              </a:rPr>
            </a:br>
            <a:r>
              <a:rPr lang="en-US" sz="4000" b="1" dirty="0">
                <a:latin typeface="Arial"/>
                <a:cs typeface="Arial"/>
              </a:rPr>
              <a:t>Senior Planet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510B53-35D3-E148-836F-CCDB0D28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09299" y="676384"/>
            <a:ext cx="4210287" cy="719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2AC8A-054E-4AD3-30E5-2801AD779078}"/>
              </a:ext>
            </a:extLst>
          </p:cNvPr>
          <p:cNvSpPr txBox="1"/>
          <p:nvPr/>
        </p:nvSpPr>
        <p:spPr>
          <a:xfrm>
            <a:off x="7876436" y="6005024"/>
            <a:ext cx="30683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www.seniorplanet.org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Two women sitting on a couch looking at a tablet&#10;&#10;Description automatically generated">
            <a:extLst>
              <a:ext uri="{FF2B5EF4-FFF2-40B4-BE49-F238E27FC236}">
                <a16:creationId xmlns:a16="http://schemas.microsoft.com/office/drawing/2014/main" id="{B6C7E012-2B7B-891D-97C5-957ED7818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8699" t="1254" r="14726" b="-1254"/>
          <a:stretch/>
        </p:blipFill>
        <p:spPr>
          <a:xfrm>
            <a:off x="0" y="0"/>
            <a:ext cx="4791130" cy="685800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4AD81D-4A32-784E-A153-17BA140F5914}"/>
              </a:ext>
            </a:extLst>
          </p:cNvPr>
          <p:cNvSpPr txBox="1"/>
          <p:nvPr/>
        </p:nvSpPr>
        <p:spPr>
          <a:xfrm>
            <a:off x="5528444" y="1912818"/>
            <a:ext cx="573643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31850" indent="-342900" algn="l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Arial"/>
              </a:rPr>
              <a:t>A community for older adults where they can learn, work, create, exercise, and thrive in today’s digital age (both in-person and online!)</a:t>
            </a:r>
            <a:endParaRPr lang="en-US"/>
          </a:p>
          <a:p>
            <a:pPr marL="774700" lvl="1" indent="-285750"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Arial"/>
              </a:rPr>
              <a:t>Senior Planet offers free classes and programs that are designed for people aged 50+</a:t>
            </a:r>
          </a:p>
          <a:p>
            <a:pPr marL="774700" lvl="1" indent="-285750"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Arial"/>
              </a:rPr>
              <a:t>Our motto is "Aging with Attitude!"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D2292-0FFB-858C-1323-7EA58E321732}"/>
              </a:ext>
            </a:extLst>
          </p:cNvPr>
          <p:cNvSpPr txBox="1"/>
          <p:nvPr/>
        </p:nvSpPr>
        <p:spPr>
          <a:xfrm>
            <a:off x="5709498" y="611494"/>
            <a:ext cx="60985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"/>
                <a:cs typeface="Arial"/>
              </a:rPr>
              <a:t>What is Senior Planet?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009EF-6EAD-F0E8-73D6-783D3EDCEC51}"/>
              </a:ext>
            </a:extLst>
          </p:cNvPr>
          <p:cNvSpPr/>
          <p:nvPr/>
        </p:nvSpPr>
        <p:spPr>
          <a:xfrm rot="5400000">
            <a:off x="5078875" y="845979"/>
            <a:ext cx="691062" cy="219456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317E493-069F-B94D-B06C-4AD4504F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03261" y="6312308"/>
            <a:ext cx="3189495" cy="547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DE9148-02A9-C20D-BE48-828223E6A48F}"/>
              </a:ext>
            </a:extLst>
          </p:cNvPr>
          <p:cNvSpPr txBox="1"/>
          <p:nvPr/>
        </p:nvSpPr>
        <p:spPr>
          <a:xfrm>
            <a:off x="4947498" y="6362211"/>
            <a:ext cx="30683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www.seniorplanet.org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1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B0C417C5-2135-1D8B-C071-24580F623A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644" r="27864"/>
          <a:stretch/>
        </p:blipFill>
        <p:spPr>
          <a:xfrm>
            <a:off x="0" y="0"/>
            <a:ext cx="5502768" cy="6858007"/>
          </a:xfrm>
        </p:spPr>
      </p:pic>
      <p:sp>
        <p:nvSpPr>
          <p:cNvPr id="3" name="Google Shape;107;p16">
            <a:extLst>
              <a:ext uri="{FF2B5EF4-FFF2-40B4-BE49-F238E27FC236}">
                <a16:creationId xmlns:a16="http://schemas.microsoft.com/office/drawing/2014/main" id="{98E5391D-7FD3-5DDA-1E58-E65255A32568}"/>
              </a:ext>
            </a:extLst>
          </p:cNvPr>
          <p:cNvSpPr txBox="1">
            <a:spLocks/>
          </p:cNvSpPr>
          <p:nvPr/>
        </p:nvSpPr>
        <p:spPr>
          <a:xfrm>
            <a:off x="6367913" y="1292257"/>
            <a:ext cx="5504245" cy="46969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r>
              <a:rPr lang="en-US" sz="1800" dirty="0">
                <a:latin typeface="Arial"/>
                <a:cs typeface="Arial"/>
              </a:rPr>
              <a:t>Senior Planet offers </a:t>
            </a:r>
            <a:r>
              <a:rPr lang="en-US" sz="1800" b="1" dirty="0">
                <a:latin typeface="Arial"/>
                <a:cs typeface="Arial"/>
              </a:rPr>
              <a:t>both </a:t>
            </a:r>
            <a:r>
              <a:rPr lang="en-US" sz="1800" dirty="0">
                <a:latin typeface="Arial"/>
                <a:cs typeface="Arial"/>
              </a:rPr>
              <a:t>online and in-person...</a:t>
            </a:r>
          </a:p>
          <a:p>
            <a:pPr marL="317500" indent="-285750" algn="l">
              <a:lnSpc>
                <a:spcPct val="100000"/>
              </a:lnSpc>
              <a:spcBef>
                <a:spcPts val="12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Tech Workshops and Lectures</a:t>
            </a:r>
            <a:endParaRPr lang="en-US" dirty="0"/>
          </a:p>
          <a:p>
            <a:pPr marL="317500" indent="-285750" algn="l">
              <a:lnSpc>
                <a:spcPct val="100000"/>
              </a:lnSpc>
              <a:spcBef>
                <a:spcPts val="12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Fitness Classes</a:t>
            </a:r>
            <a:endParaRPr lang="en-US"/>
          </a:p>
          <a:p>
            <a:pPr marL="317500" indent="-285750" algn="l">
              <a:lnSpc>
                <a:spcPct val="100000"/>
              </a:lnSpc>
              <a:spcBef>
                <a:spcPts val="12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Calibri"/>
                <a:cs typeface="Arial"/>
              </a:rPr>
              <a:t>Health and Wellness Programs</a:t>
            </a:r>
            <a:endParaRPr lang="en-US" sz="1800" dirty="0">
              <a:latin typeface="Aptos" panose="020B0004020202020204"/>
              <a:ea typeface="Calibri"/>
              <a:cs typeface="Calibri"/>
            </a:endParaRPr>
          </a:p>
          <a:p>
            <a:pPr marL="317500" indent="-285750" algn="l">
              <a:lnSpc>
                <a:spcPct val="100000"/>
              </a:lnSpc>
              <a:spcBef>
                <a:spcPts val="1200"/>
              </a:spcBef>
              <a:buSzPts val="15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Nunito"/>
                <a:cs typeface="Arial"/>
              </a:rPr>
              <a:t>Discussion Groups</a:t>
            </a:r>
            <a:endParaRPr lang="en-US" sz="1800" dirty="0">
              <a:latin typeface="Aptos" panose="020B0004020202020204"/>
              <a:ea typeface="Calibri"/>
              <a:cs typeface="Calibri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</a:pPr>
            <a:endParaRPr lang="ja-JP" altLang="en-US" sz="1800" b="1" dirty="0">
              <a:solidFill>
                <a:srgbClr val="EC1300"/>
              </a:solidFill>
              <a:latin typeface="Arial"/>
              <a:ea typeface="ＭＳ Ｐゴシック"/>
              <a:cs typeface="Arial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</a:pPr>
            <a:r>
              <a:rPr lang="en-US" sz="1800" dirty="0">
                <a:latin typeface="Arial"/>
                <a:ea typeface="Calibri"/>
                <a:cs typeface="Calibri"/>
              </a:rPr>
              <a:t>Computer Basics, </a:t>
            </a:r>
            <a:r>
              <a:rPr lang="en-US" sz="1800" dirty="0">
                <a:latin typeface="Arial"/>
                <a:ea typeface="Calibri"/>
                <a:cs typeface="Arial"/>
              </a:rPr>
              <a:t>Exercise Classes,</a:t>
            </a:r>
            <a:r>
              <a:rPr lang="en-US" sz="1800" dirty="0">
                <a:latin typeface="Arial"/>
                <a:ea typeface="Calibri"/>
                <a:cs typeface="Calibri"/>
              </a:rPr>
              <a:t> Social Media, Smartphone Photography, Travel, Healthy Aging, AI, Meditation, Book Club, Discussion Group for LGBT Seniors, and so much more!</a:t>
            </a:r>
            <a:endParaRPr lang="ja-JP" altLang="en-US" sz="1800" i="1" dirty="0">
              <a:latin typeface="Arial"/>
              <a:ea typeface="ＭＳ Ｐゴシック" panose="020B0600070205080204" pitchFamily="34" charset="-128"/>
              <a:cs typeface="Calibri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altLang="ja-JP" sz="1800" dirty="0">
              <a:latin typeface="Arial"/>
              <a:ea typeface="Nunito"/>
              <a:cs typeface="Arial"/>
            </a:endParaRPr>
          </a:p>
          <a:p>
            <a:pPr algn="l"/>
            <a:r>
              <a:rPr lang="en-US" altLang="ja-JP" sz="1800" dirty="0">
                <a:latin typeface="Arial"/>
                <a:ea typeface="Nunito"/>
                <a:cs typeface="Arial"/>
              </a:rPr>
              <a:t>English, Spanish, Mandarin, Vietnamese</a:t>
            </a:r>
          </a:p>
          <a:p>
            <a:pPr algn="l"/>
            <a:endParaRPr lang="en-US" sz="1800">
              <a:latin typeface="Arial"/>
              <a:ea typeface="Nunito"/>
              <a:cs typeface="Arial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sz="1800">
              <a:latin typeface="Arial"/>
              <a:ea typeface="Nunito"/>
              <a:cs typeface="Arial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sz="1800">
              <a:latin typeface="Arial"/>
              <a:ea typeface="Nunito"/>
              <a:cs typeface="Arial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sz="1800">
              <a:latin typeface="Arial"/>
              <a:ea typeface="Nunito"/>
              <a:cs typeface="Arial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sz="1800">
              <a:latin typeface="Arial"/>
              <a:ea typeface="Nunito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029AA-1B8D-B229-2B7D-D59BD5038075}"/>
              </a:ext>
            </a:extLst>
          </p:cNvPr>
          <p:cNvSpPr txBox="1"/>
          <p:nvPr/>
        </p:nvSpPr>
        <p:spPr>
          <a:xfrm>
            <a:off x="6301432" y="499068"/>
            <a:ext cx="47886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"/>
                <a:cs typeface="Arial"/>
              </a:rPr>
              <a:t>Programs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7306D-45CC-1590-AC56-4A0393866221}"/>
              </a:ext>
            </a:extLst>
          </p:cNvPr>
          <p:cNvSpPr/>
          <p:nvPr/>
        </p:nvSpPr>
        <p:spPr>
          <a:xfrm rot="5400000">
            <a:off x="5670808" y="733553"/>
            <a:ext cx="691062" cy="219456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A58D8-3104-D7B2-FA42-9500361C477D}"/>
              </a:ext>
            </a:extLst>
          </p:cNvPr>
          <p:cNvSpPr txBox="1"/>
          <p:nvPr/>
        </p:nvSpPr>
        <p:spPr>
          <a:xfrm>
            <a:off x="6418215" y="3585805"/>
            <a:ext cx="3497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EC1300"/>
                </a:solidFill>
                <a:latin typeface="Arial"/>
                <a:ea typeface="ＭＳ Ｐゴシック"/>
                <a:cs typeface="Arial"/>
              </a:rPr>
              <a:t>Example Topics Covered:</a:t>
            </a:r>
            <a:endParaRPr lang="en-US" dirty="0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870499A8-9302-653C-5696-D70D90521B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03261" y="6225222"/>
            <a:ext cx="3189495" cy="547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76065D-2F39-DB50-E61D-8E43BE26EE7D}"/>
              </a:ext>
            </a:extLst>
          </p:cNvPr>
          <p:cNvSpPr txBox="1"/>
          <p:nvPr/>
        </p:nvSpPr>
        <p:spPr>
          <a:xfrm>
            <a:off x="6392826" y="5214572"/>
            <a:ext cx="20737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EC1300"/>
                </a:solidFill>
                <a:latin typeface="Arial"/>
                <a:ea typeface="ＭＳ Ｐゴシック"/>
                <a:cs typeface="Arial"/>
              </a:rPr>
              <a:t>Languages: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1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itting at a table writing on notebooks&#10;&#10;Description automatically generated">
            <a:extLst>
              <a:ext uri="{FF2B5EF4-FFF2-40B4-BE49-F238E27FC236}">
                <a16:creationId xmlns:a16="http://schemas.microsoft.com/office/drawing/2014/main" id="{B6C7E012-2B7B-891D-97C5-957ED7818B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7443" r="15867"/>
          <a:stretch/>
        </p:blipFill>
        <p:spPr>
          <a:xfrm>
            <a:off x="0" y="0"/>
            <a:ext cx="4800553" cy="685801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4AD81D-4A32-784E-A153-17BA140F5914}"/>
              </a:ext>
            </a:extLst>
          </p:cNvPr>
          <p:cNvSpPr txBox="1"/>
          <p:nvPr/>
        </p:nvSpPr>
        <p:spPr>
          <a:xfrm>
            <a:off x="5428889" y="1318146"/>
            <a:ext cx="6404652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31850" indent="-342900"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+mn-lt"/>
                <a:cs typeface="Arial"/>
              </a:rPr>
              <a:t>Since going virtual during the COVID19 pandemic, most Senior Planet offerings are held </a:t>
            </a:r>
            <a:r>
              <a:rPr lang="en-US" b="1" dirty="0">
                <a:latin typeface="Arial"/>
                <a:ea typeface="+mn-lt"/>
                <a:cs typeface="Arial"/>
              </a:rPr>
              <a:t>ONLINE</a:t>
            </a:r>
            <a:r>
              <a:rPr lang="en-US" dirty="0">
                <a:latin typeface="Arial"/>
                <a:ea typeface="+mn-lt"/>
                <a:cs typeface="Arial"/>
              </a:rPr>
              <a:t>!</a:t>
            </a:r>
            <a:endParaRPr lang="en-US" dirty="0">
              <a:latin typeface="Arial"/>
              <a:cs typeface="Arial"/>
            </a:endParaRPr>
          </a:p>
          <a:p>
            <a:pPr marL="774700" lvl="1" indent="-285750"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+mn-lt"/>
                <a:cs typeface="Arial"/>
              </a:rPr>
              <a:t>We also have in-person classes available in...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New York City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ea typeface="+mn-lt"/>
                <a:cs typeface="Arial"/>
              </a:rPr>
              <a:t>North Country, New York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ea typeface="+mn-lt"/>
                <a:cs typeface="Arial"/>
              </a:rPr>
              <a:t>Denver, Colorado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ea typeface="+mn-lt"/>
                <a:cs typeface="Arial"/>
              </a:rPr>
              <a:t>Miami, Florida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ea typeface="+mn-lt"/>
                <a:cs typeface="Arial"/>
              </a:rPr>
              <a:t>Montgomery County, Maryland</a:t>
            </a:r>
          </a:p>
          <a:p>
            <a:pPr marL="1231900" lvl="2" indent="-285750">
              <a:spcBef>
                <a:spcPts val="1200"/>
              </a:spcBef>
              <a:buClr>
                <a:srgbClr val="000000"/>
              </a:buClr>
              <a:buSzPts val="1500"/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ea typeface="+mn-lt"/>
                <a:cs typeface="Arial"/>
              </a:rPr>
              <a:t>San Antonio, Texas</a:t>
            </a:r>
          </a:p>
          <a:p>
            <a:pPr marL="774700" lvl="1" indent="-285750"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i="1" dirty="0">
                <a:latin typeface="Arial"/>
                <a:ea typeface="+mn-lt"/>
                <a:cs typeface="Arial"/>
              </a:rPr>
              <a:t>Additionally, we have 400+ partner sites around the U.S. that teach our programs, you can find them at </a:t>
            </a:r>
            <a:r>
              <a:rPr lang="en-US" b="1" dirty="0">
                <a:ea typeface="+mn-lt"/>
                <a:cs typeface="+mn-lt"/>
              </a:rPr>
              <a:t>https://seniorplanet.org/licensing</a:t>
            </a:r>
            <a:endParaRPr lang="en-US" i="1" dirty="0">
              <a:latin typeface="Arial"/>
              <a:ea typeface="+mn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D2292-0FFB-858C-1323-7EA58E321732}"/>
              </a:ext>
            </a:extLst>
          </p:cNvPr>
          <p:cNvSpPr txBox="1"/>
          <p:nvPr/>
        </p:nvSpPr>
        <p:spPr>
          <a:xfrm>
            <a:off x="5709498" y="504338"/>
            <a:ext cx="60985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"/>
                <a:cs typeface="Arial"/>
              </a:rPr>
              <a:t>Where to Participate: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009EF-6EAD-F0E8-73D6-783D3EDCEC51}"/>
              </a:ext>
            </a:extLst>
          </p:cNvPr>
          <p:cNvSpPr/>
          <p:nvPr/>
        </p:nvSpPr>
        <p:spPr>
          <a:xfrm rot="5400000">
            <a:off x="5078875" y="738823"/>
            <a:ext cx="691062" cy="219456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3317E493-069F-B94D-B06C-4AD4504F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03261" y="6312308"/>
            <a:ext cx="3189495" cy="547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1F7D7-8F3E-1441-595B-BF63548FFD9C}"/>
              </a:ext>
            </a:extLst>
          </p:cNvPr>
          <p:cNvSpPr txBox="1"/>
          <p:nvPr/>
        </p:nvSpPr>
        <p:spPr>
          <a:xfrm>
            <a:off x="4947498" y="6338398"/>
            <a:ext cx="306838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www.seniorplanet.org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2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7;p16">
            <a:extLst>
              <a:ext uri="{FF2B5EF4-FFF2-40B4-BE49-F238E27FC236}">
                <a16:creationId xmlns:a16="http://schemas.microsoft.com/office/drawing/2014/main" id="{A18F0C76-B902-872C-4534-8F623A777FDA}"/>
              </a:ext>
            </a:extLst>
          </p:cNvPr>
          <p:cNvSpPr txBox="1">
            <a:spLocks/>
          </p:cNvSpPr>
          <p:nvPr/>
        </p:nvSpPr>
        <p:spPr>
          <a:xfrm>
            <a:off x="840694" y="2320339"/>
            <a:ext cx="5256640" cy="29771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+mn-lt"/>
                <a:cs typeface="+mn-lt"/>
              </a:rPr>
              <a:t>Schedule of live online and in-person classes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+mn-lt"/>
                <a:cs typeface="+mn-lt"/>
              </a:rPr>
              <a:t>Explore 24/7 online resources (YouTube videos, tutorials, etc.)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+mn-lt"/>
                <a:cs typeface="+mn-lt"/>
              </a:rPr>
              <a:t>Read original articles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+mn-lt"/>
                <a:cs typeface="+mn-lt"/>
              </a:rPr>
              <a:t>Sign up for newsletters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ea typeface="+mn-lt"/>
                <a:cs typeface="+mn-lt"/>
              </a:rPr>
              <a:t>Learn about volunteer opportunities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74FC7E-345E-6D4E-ADFA-379A96BF30E0}"/>
              </a:ext>
            </a:extLst>
          </p:cNvPr>
          <p:cNvGrpSpPr/>
          <p:nvPr/>
        </p:nvGrpSpPr>
        <p:grpSpPr>
          <a:xfrm>
            <a:off x="5833848" y="782697"/>
            <a:ext cx="10686694" cy="5668788"/>
            <a:chOff x="1154113" y="2038815"/>
            <a:chExt cx="4040774" cy="2215331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F0AD0326-F41D-47DC-C3A4-BE6A7BB0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113" y="2038815"/>
              <a:ext cx="4040774" cy="2215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CAD825-AE45-38DC-77FB-A0344170DC79}"/>
                </a:ext>
              </a:extLst>
            </p:cNvPr>
            <p:cNvSpPr/>
            <p:nvPr/>
          </p:nvSpPr>
          <p:spPr>
            <a:xfrm>
              <a:off x="1739900" y="2178050"/>
              <a:ext cx="2851150" cy="17970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31BED405-5C5A-B696-FCE6-D1C52EE8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87" y="1138984"/>
            <a:ext cx="5006725" cy="479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57CC30-983B-8658-10B2-F828725FF71F}"/>
              </a:ext>
            </a:extLst>
          </p:cNvPr>
          <p:cNvSpPr txBox="1"/>
          <p:nvPr/>
        </p:nvSpPr>
        <p:spPr>
          <a:xfrm>
            <a:off x="725269" y="724484"/>
            <a:ext cx="66876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latin typeface="Arial"/>
                <a:cs typeface="Arial"/>
              </a:rPr>
              <a:t>For more </a:t>
            </a:r>
            <a:r>
              <a:rPr lang="en-US" sz="4000" b="1" dirty="0">
                <a:solidFill>
                  <a:srgbClr val="000000"/>
                </a:solidFill>
                <a:latin typeface="Arial"/>
                <a:cs typeface="Arial"/>
              </a:rPr>
              <a:t>information: </a:t>
            </a:r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SeniorPlanet.org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D91FA-A610-EF35-AC40-A113DA19203E}"/>
              </a:ext>
            </a:extLst>
          </p:cNvPr>
          <p:cNvSpPr/>
          <p:nvPr/>
        </p:nvSpPr>
        <p:spPr>
          <a:xfrm rot="5400000">
            <a:off x="94645" y="1018500"/>
            <a:ext cx="691062" cy="219456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EC51316-F452-653F-98C3-FE3D889953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338" y="6171631"/>
            <a:ext cx="3189495" cy="5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8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24AC7CE-3194-BE8C-95DE-E27316D86B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025" r="21025"/>
          <a:stretch/>
        </p:blipFill>
        <p:spPr>
          <a:xfrm>
            <a:off x="6237288" y="0"/>
            <a:ext cx="5959475" cy="6858000"/>
          </a:xfrm>
        </p:spPr>
      </p:pic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118C6F7D-1DE7-3EFA-B6B6-68B99B2A2EFA}"/>
              </a:ext>
            </a:extLst>
          </p:cNvPr>
          <p:cNvSpPr txBox="1">
            <a:spLocks/>
          </p:cNvSpPr>
          <p:nvPr/>
        </p:nvSpPr>
        <p:spPr>
          <a:xfrm>
            <a:off x="4841810" y="82062"/>
            <a:ext cx="7370064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Google Shape;107;p16">
            <a:extLst>
              <a:ext uri="{FF2B5EF4-FFF2-40B4-BE49-F238E27FC236}">
                <a16:creationId xmlns:a16="http://schemas.microsoft.com/office/drawing/2014/main" id="{E44BAF3A-0139-AFB3-F683-D8A2D1CE9228}"/>
              </a:ext>
            </a:extLst>
          </p:cNvPr>
          <p:cNvSpPr txBox="1">
            <a:spLocks/>
          </p:cNvSpPr>
          <p:nvPr/>
        </p:nvSpPr>
        <p:spPr>
          <a:xfrm>
            <a:off x="668108" y="1531162"/>
            <a:ext cx="5242333" cy="47861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" algn="l">
              <a:lnSpc>
                <a:spcPct val="100000"/>
              </a:lnSpc>
              <a:spcBef>
                <a:spcPts val="1200"/>
              </a:spcBef>
            </a:pPr>
            <a:r>
              <a:rPr lang="en-US" sz="1600" dirty="0">
                <a:latin typeface="Arial"/>
                <a:ea typeface="+mn-lt"/>
                <a:cs typeface="+mn-lt"/>
              </a:rPr>
              <a:t>Senior Planet's FREE hotline connects you with patient agents who can answer questions like how to use Zoom, set up an email account, download an app and more! </a:t>
            </a:r>
            <a:endParaRPr lang="en-US" dirty="0">
              <a:latin typeface="Arial"/>
              <a:ea typeface="+mn-lt"/>
              <a:cs typeface="+mn-lt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</a:pPr>
            <a:r>
              <a:rPr lang="en-US" sz="1600" dirty="0">
                <a:latin typeface="Arial"/>
                <a:ea typeface="+mn-lt"/>
                <a:cs typeface="+mn-lt"/>
              </a:rPr>
              <a:t>You can also learn about Senior Planet's many programs and resources.</a:t>
            </a:r>
            <a:endParaRPr lang="en-US" dirty="0">
              <a:latin typeface="Arial"/>
              <a:ea typeface="+mn-lt"/>
              <a:cs typeface="+mn-lt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sz="1800" b="1">
              <a:latin typeface="Arial"/>
              <a:ea typeface="+mn-lt"/>
              <a:cs typeface="+mn-lt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r>
              <a:rPr lang="en-US" b="1" dirty="0">
                <a:solidFill>
                  <a:srgbClr val="EC1300"/>
                </a:solidFill>
                <a:latin typeface="Arial Black"/>
                <a:ea typeface="+mn-lt"/>
                <a:cs typeface="+mn-lt"/>
              </a:rPr>
              <a:t>(888) 713 – 3495</a:t>
            </a: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endParaRPr lang="en-US" b="1">
              <a:solidFill>
                <a:srgbClr val="FF0000"/>
              </a:solidFill>
              <a:latin typeface="Arial"/>
              <a:ea typeface="Calibri"/>
              <a:cs typeface="Calibri"/>
            </a:endParaRP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r>
              <a:rPr lang="en-US" sz="1800" b="1" dirty="0">
                <a:latin typeface="Arial Black"/>
                <a:ea typeface="+mn-lt"/>
                <a:cs typeface="+mn-lt"/>
              </a:rPr>
              <a:t>Monday – Friday: 9:00 AM – 8:00 PM ET</a:t>
            </a:r>
          </a:p>
          <a:p>
            <a:pPr marL="31750" algn="l">
              <a:lnSpc>
                <a:spcPct val="100000"/>
              </a:lnSpc>
              <a:spcBef>
                <a:spcPts val="1200"/>
              </a:spcBef>
              <a:buSzPts val="1500"/>
            </a:pPr>
            <a:r>
              <a:rPr lang="en-US" sz="1800" b="1" dirty="0">
                <a:latin typeface="Arial Black"/>
                <a:cs typeface="Calibri"/>
              </a:rPr>
              <a:t>Saturday: 9:00 AM - 2:00 PM 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1A7C0-4962-1249-ABA5-B4FF15484C0B}"/>
              </a:ext>
            </a:extLst>
          </p:cNvPr>
          <p:cNvSpPr txBox="1"/>
          <p:nvPr/>
        </p:nvSpPr>
        <p:spPr>
          <a:xfrm>
            <a:off x="725269" y="643683"/>
            <a:ext cx="47886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Arial"/>
                <a:cs typeface="Arial"/>
              </a:rPr>
              <a:t>Hotline Support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88717-328F-895D-D020-C724F14C753B}"/>
              </a:ext>
            </a:extLst>
          </p:cNvPr>
          <p:cNvSpPr/>
          <p:nvPr/>
        </p:nvSpPr>
        <p:spPr>
          <a:xfrm rot="5400000">
            <a:off x="94645" y="878168"/>
            <a:ext cx="691062" cy="219456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DCFB3480-EE7E-836E-1138-5885790C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722" y="6312308"/>
            <a:ext cx="3189495" cy="5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4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00B63F2-8A6E-1D44-997E-842C3CFA6B7D}"/>
              </a:ext>
            </a:extLst>
          </p:cNvPr>
          <p:cNvSpPr txBox="1"/>
          <p:nvPr/>
        </p:nvSpPr>
        <p:spPr>
          <a:xfrm>
            <a:off x="5507458" y="570606"/>
            <a:ext cx="542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Senior Planet Community</a:t>
            </a:r>
          </a:p>
          <a:p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7;p16">
            <a:extLst>
              <a:ext uri="{FF2B5EF4-FFF2-40B4-BE49-F238E27FC236}">
                <a16:creationId xmlns:a16="http://schemas.microsoft.com/office/drawing/2014/main" id="{F841C553-24D2-1F0D-7760-BEEC938BBD3E}"/>
              </a:ext>
            </a:extLst>
          </p:cNvPr>
          <p:cNvSpPr txBox="1">
            <a:spLocks/>
          </p:cNvSpPr>
          <p:nvPr/>
        </p:nvSpPr>
        <p:spPr>
          <a:xfrm>
            <a:off x="5508774" y="2062126"/>
            <a:ext cx="6126694" cy="43758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9710" tIns="54840" rIns="109710" bIns="5484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" algn="l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Pts val="1500"/>
            </a:pPr>
            <a:r>
              <a:rPr lang="en-US" sz="2000" dirty="0">
                <a:latin typeface="Arial"/>
                <a:ea typeface="Nunito"/>
                <a:cs typeface="Arial"/>
              </a:rPr>
              <a:t>In 2021, Senior Planet launched a free social media platform </a:t>
            </a:r>
            <a:r>
              <a:rPr lang="en-US" sz="2000" b="1" dirty="0">
                <a:latin typeface="Arial"/>
                <a:ea typeface="Nunito"/>
                <a:cs typeface="Arial"/>
              </a:rPr>
              <a:t>designed for and by older adults</a:t>
            </a:r>
            <a:r>
              <a:rPr lang="en-US" sz="2000" dirty="0">
                <a:latin typeface="Arial"/>
                <a:ea typeface="Nunito"/>
                <a:cs typeface="Arial"/>
              </a:rPr>
              <a:t>. </a:t>
            </a:r>
            <a:endParaRPr lang="en-US"/>
          </a:p>
          <a:p>
            <a:pPr marL="31750" algn="l">
              <a:lnSpc>
                <a:spcPct val="120000"/>
              </a:lnSpc>
              <a:spcBef>
                <a:spcPts val="1200"/>
              </a:spcBef>
              <a:buSzPts val="1500"/>
            </a:pPr>
            <a:r>
              <a:rPr lang="en-US" sz="2000" dirty="0">
                <a:latin typeface="Arial"/>
                <a:ea typeface="Nunito"/>
                <a:cs typeface="Arial"/>
              </a:rPr>
              <a:t>Highlights of the platform include:</a:t>
            </a:r>
            <a:endParaRPr lang="en-US" dirty="0"/>
          </a:p>
          <a:p>
            <a:pPr marL="317500" indent="-285750" algn="l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Nunito"/>
                <a:cs typeface="Arial"/>
              </a:rPr>
              <a:t>Interest-based groups</a:t>
            </a:r>
          </a:p>
          <a:p>
            <a:pPr marL="317500" indent="-285750" algn="l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Nunito"/>
                <a:cs typeface="Arial"/>
              </a:rPr>
              <a:t>User-generated, moderated content</a:t>
            </a:r>
          </a:p>
          <a:p>
            <a:pPr marL="317500" indent="-285750" algn="l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Nunito"/>
                <a:cs typeface="Arial"/>
              </a:rPr>
              <a:t>Ad-Free</a:t>
            </a:r>
          </a:p>
          <a:p>
            <a:pPr marL="317500" indent="-285750" algn="l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ea typeface="Nunito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B39A5F-BC93-5616-4A9F-6D8DF2AD19F9}"/>
              </a:ext>
            </a:extLst>
          </p:cNvPr>
          <p:cNvSpPr/>
          <p:nvPr/>
        </p:nvSpPr>
        <p:spPr>
          <a:xfrm>
            <a:off x="4891080" y="0"/>
            <a:ext cx="219456" cy="1812324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C0CF5-3A6F-B756-37AE-406AC4E45F45}"/>
              </a:ext>
            </a:extLst>
          </p:cNvPr>
          <p:cNvSpPr/>
          <p:nvPr/>
        </p:nvSpPr>
        <p:spPr>
          <a:xfrm>
            <a:off x="0" y="4974336"/>
            <a:ext cx="226321" cy="1883664"/>
          </a:xfrm>
          <a:prstGeom prst="rect">
            <a:avLst/>
          </a:prstGeom>
          <a:solidFill>
            <a:srgbClr val="EC1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1" name="Picture Placeholder 10" descr="A screenshot of a group of people&#10;&#10;Description automatically generated">
            <a:extLst>
              <a:ext uri="{FF2B5EF4-FFF2-40B4-BE49-F238E27FC236}">
                <a16:creationId xmlns:a16="http://schemas.microsoft.com/office/drawing/2014/main" id="{587223D1-7E53-838B-3777-BDA4BD2B29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92" r="1092"/>
          <a:stretch>
            <a:fillRect/>
          </a:stretch>
        </p:blipFill>
        <p:spPr>
          <a:xfrm>
            <a:off x="218394" y="392159"/>
            <a:ext cx="4672686" cy="607368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FCBC8-0B93-BC44-34A0-6748D729B388}"/>
              </a:ext>
            </a:extLst>
          </p:cNvPr>
          <p:cNvSpPr txBox="1"/>
          <p:nvPr/>
        </p:nvSpPr>
        <p:spPr>
          <a:xfrm>
            <a:off x="5512981" y="5163824"/>
            <a:ext cx="58443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EC1300"/>
                </a:solidFill>
                <a:latin typeface="Arial"/>
              </a:rPr>
              <a:t>Sign up at community.seniorplanet.org</a:t>
            </a:r>
            <a:endParaRPr lang="en-US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30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B6AC5CBE-BB95-8AE7-512D-4E9ABB5C4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72"/>
          <a:stretch/>
        </p:blipFill>
        <p:spPr>
          <a:xfrm>
            <a:off x="-14288" y="11960"/>
            <a:ext cx="12192000" cy="68460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ADEE8-FA9B-D64C-8D7E-DAD3ACB31A49}"/>
              </a:ext>
            </a:extLst>
          </p:cNvPr>
          <p:cNvSpPr/>
          <p:nvPr/>
        </p:nvSpPr>
        <p:spPr>
          <a:xfrm>
            <a:off x="-14288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148919E2-F585-CA45-B881-A802562F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68" y="4987218"/>
            <a:ext cx="942888" cy="94288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02B50F-AA56-EE46-9A89-5466208C6A24}"/>
              </a:ext>
            </a:extLst>
          </p:cNvPr>
          <p:cNvCxnSpPr>
            <a:cxnSpLocks/>
          </p:cNvCxnSpPr>
          <p:nvPr/>
        </p:nvCxnSpPr>
        <p:spPr>
          <a:xfrm>
            <a:off x="500743" y="6313714"/>
            <a:ext cx="111687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5B8EE84-1893-4353-938C-4A304CB8F333}"/>
              </a:ext>
            </a:extLst>
          </p:cNvPr>
          <p:cNvSpPr txBox="1"/>
          <p:nvPr/>
        </p:nvSpPr>
        <p:spPr>
          <a:xfrm>
            <a:off x="1790493" y="1456159"/>
            <a:ext cx="8582438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Gotham Black"/>
                <a:cs typeface="Arial"/>
              </a:rPr>
              <a:t>Questions</a:t>
            </a:r>
            <a:r>
              <a:rPr lang="en-US" sz="5400" b="1" dirty="0">
                <a:solidFill>
                  <a:schemeClr val="bg1"/>
                </a:solidFill>
                <a:latin typeface="Gotham Black"/>
                <a:cs typeface="Arial"/>
              </a:rPr>
              <a:t>?</a:t>
            </a:r>
          </a:p>
          <a:p>
            <a:pPr algn="ctr"/>
            <a:endParaRPr lang="en-US" sz="5400" b="1" dirty="0">
              <a:solidFill>
                <a:schemeClr val="bg1"/>
              </a:solidFill>
              <a:latin typeface="Gotham Black"/>
              <a:cs typeface="Arial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otham Black"/>
                <a:cs typeface="Arial"/>
              </a:rPr>
              <a:t>www.seniorplanet.org</a:t>
            </a:r>
            <a:endParaRPr lang="en-US" sz="4000" b="1" dirty="0">
              <a:solidFill>
                <a:schemeClr val="bg1"/>
              </a:solidFill>
              <a:latin typeface="Gotham Black" pitchFamily="2" charset="0"/>
              <a:cs typeface="Arial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Gotham Black"/>
                <a:cs typeface="Arial"/>
              </a:rPr>
              <a:t>888-713-3495</a:t>
            </a:r>
            <a:endParaRPr lang="en-US" sz="4000" b="1" dirty="0">
              <a:solidFill>
                <a:schemeClr val="bg1"/>
              </a:solidFill>
              <a:latin typeface="Gotham Black" pitchFamily="2" charset="0"/>
              <a:cs typeface="Arial"/>
            </a:endParaRPr>
          </a:p>
          <a:p>
            <a:pPr algn="ctr"/>
            <a:endParaRPr lang="en-US" sz="800" b="1">
              <a:solidFill>
                <a:srgbClr val="FFFFFF"/>
              </a:solidFill>
              <a:latin typeface="Gotham Black" pitchFamily="2" charset="0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Calibri"/>
            </a:endParaRPr>
          </a:p>
          <a:p>
            <a:endParaRPr lang="en-US">
              <a:solidFill>
                <a:schemeClr val="bg1"/>
              </a:solidFill>
              <a:latin typeface="Arial"/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DB6ED1-BBE9-9E4C-8478-FEB35823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78761" y="6365255"/>
            <a:ext cx="2050009" cy="3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Intro to Senior Planet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558</cp:revision>
  <dcterms:created xsi:type="dcterms:W3CDTF">2024-10-01T14:36:11Z</dcterms:created>
  <dcterms:modified xsi:type="dcterms:W3CDTF">2025-02-27T21:18:19Z</dcterms:modified>
</cp:coreProperties>
</file>